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8" r:id="rId2"/>
    <p:sldId id="407" r:id="rId3"/>
    <p:sldId id="410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7F"/>
    <a:srgbClr val="199900"/>
    <a:srgbClr val="BDBDBB"/>
    <a:srgbClr val="3E3D3D"/>
    <a:srgbClr val="7B0807"/>
    <a:srgbClr val="588C7E"/>
    <a:srgbClr val="9AA1B4"/>
    <a:srgbClr val="33565D"/>
    <a:srgbClr val="633537"/>
    <a:srgbClr val="404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AEF42-97BD-41C5-B9FA-0C46957E84A0}" v="6731" dt="2020-06-23T03:56:23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5" autoAdjust="0"/>
  </p:normalViewPr>
  <p:slideViewPr>
    <p:cSldViewPr snapToGrid="0">
      <p:cViewPr varScale="1">
        <p:scale>
          <a:sx n="82" d="100"/>
          <a:sy n="82" d="100"/>
        </p:scale>
        <p:origin x="-691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245AEF42-97BD-41C5-B9FA-0C46957E84A0}"/>
    <pc:docChg chg="undo custSel addSld delSld modSld sldOrd">
      <pc:chgData name="Kulinich Bohdan" userId="48e65c9f34e137d0" providerId="LiveId" clId="{245AEF42-97BD-41C5-B9FA-0C46957E84A0}" dt="2020-06-23T03:56:11.218" v="8795" actId="207"/>
      <pc:docMkLst>
        <pc:docMk/>
      </pc:docMkLst>
      <pc:sldChg chg="addSp delSp modSp mod delAnim modAnim">
        <pc:chgData name="Kulinich Bohdan" userId="48e65c9f34e137d0" providerId="LiveId" clId="{245AEF42-97BD-41C5-B9FA-0C46957E84A0}" dt="2020-06-20T11:57:04.282" v="7857" actId="20577"/>
        <pc:sldMkLst>
          <pc:docMk/>
          <pc:sldMk cId="1256064280" sldId="388"/>
        </pc:sldMkLst>
        <pc:spChg chg="mod">
          <ac:chgData name="Kulinich Bohdan" userId="48e65c9f34e137d0" providerId="LiveId" clId="{245AEF42-97BD-41C5-B9FA-0C46957E84A0}" dt="2020-06-20T11:57:04.282" v="7857" actId="20577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20T11:38:47.114" v="7510" actId="478"/>
          <ac:spMkLst>
            <pc:docMk/>
            <pc:sldMk cId="1256064280" sldId="388"/>
            <ac:spMk id="9" creationId="{6CBE4EA9-3EC4-4647-8459-6CB04DC725B8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7" creationId="{40AABF62-411E-4DFF-B5B2-73F09C102B05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8" creationId="{76B9472E-1D57-4166-A0D3-2F37FCA033CB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9" creationId="{1C1DBEC8-E120-4297-BAF1-2FCA622548BF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0" creationId="{4355E200-19C0-4DAF-ACDC-794A3B8782F8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1" creationId="{088D2C29-4E4E-4B8B-9078-6496BC3EDAD6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2" creationId="{D3B5C15F-E7DB-4DB7-BFD8-7A2B9FD066CD}"/>
          </ac:spMkLst>
        </pc:spChg>
        <pc:spChg chg="add mod">
          <ac:chgData name="Kulinich Bohdan" userId="48e65c9f34e137d0" providerId="LiveId" clId="{245AEF42-97BD-41C5-B9FA-0C46957E84A0}" dt="2020-06-20T11:45:37.309" v="7737" actId="20577"/>
          <ac:spMkLst>
            <pc:docMk/>
            <pc:sldMk cId="1256064280" sldId="388"/>
            <ac:spMk id="42" creationId="{BA78BF8B-D648-4ED1-B43E-3C74606CB028}"/>
          </ac:spMkLst>
        </pc:spChg>
        <pc:spChg chg="add mod">
          <ac:chgData name="Kulinich Bohdan" userId="48e65c9f34e137d0" providerId="LiveId" clId="{245AEF42-97BD-41C5-B9FA-0C46957E84A0}" dt="2020-06-20T11:47:41.089" v="7849" actId="14100"/>
          <ac:spMkLst>
            <pc:docMk/>
            <pc:sldMk cId="1256064280" sldId="388"/>
            <ac:spMk id="43" creationId="{C8459A58-1BE4-46BD-8A68-FE792279EF93}"/>
          </ac:spMkLst>
        </pc:spChg>
        <pc:spChg chg="mod">
          <ac:chgData name="Kulinich Bohdan" userId="48e65c9f34e137d0" providerId="LiveId" clId="{245AEF42-97BD-41C5-B9FA-0C46957E84A0}" dt="2020-06-20T11:38:52.345" v="7514" actId="20577"/>
          <ac:spMkLst>
            <pc:docMk/>
            <pc:sldMk cId="1256064280" sldId="388"/>
            <ac:spMk id="51" creationId="{86BC9140-E395-435D-A852-213A1317C46C}"/>
          </ac:spMkLst>
        </pc:spChg>
        <pc:grpChg chg="add del mod">
          <ac:chgData name="Kulinich Bohdan" userId="48e65c9f34e137d0" providerId="LiveId" clId="{245AEF42-97BD-41C5-B9FA-0C46957E84A0}" dt="2020-06-20T11:42:08.243" v="7666" actId="165"/>
          <ac:grpSpMkLst>
            <pc:docMk/>
            <pc:sldMk cId="1256064280" sldId="388"/>
            <ac:grpSpMk id="26" creationId="{8B16931E-3764-42CE-AAE5-D0F74E2DDE7F}"/>
          </ac:grpSpMkLst>
        </pc:grpChg>
        <pc:picChg chg="add del mod">
          <ac:chgData name="Kulinich Bohdan" userId="48e65c9f34e137d0" providerId="LiveId" clId="{245AEF42-97BD-41C5-B9FA-0C46957E84A0}" dt="2020-06-20T11:41:50.029" v="7661" actId="478"/>
          <ac:picMkLst>
            <pc:docMk/>
            <pc:sldMk cId="1256064280" sldId="388"/>
            <ac:picMk id="2" creationId="{62F47A96-A095-4C05-890E-F5259657070C}"/>
          </ac:picMkLst>
        </pc:picChg>
        <pc:picChg chg="del">
          <ac:chgData name="Kulinich Bohdan" userId="48e65c9f34e137d0" providerId="LiveId" clId="{245AEF42-97BD-41C5-B9FA-0C46957E84A0}" dt="2020-06-20T11:38:47.598" v="7511" actId="478"/>
          <ac:picMkLst>
            <pc:docMk/>
            <pc:sldMk cId="1256064280" sldId="388"/>
            <ac:picMk id="7" creationId="{AC79E655-C4F8-460F-B4A7-A693C335F4C0}"/>
          </ac:picMkLst>
        </pc:picChg>
        <pc:picChg chg="del">
          <ac:chgData name="Kulinich Bohdan" userId="48e65c9f34e137d0" providerId="LiveId" clId="{245AEF42-97BD-41C5-B9FA-0C46957E84A0}" dt="2020-06-20T11:38:43.125" v="7508" actId="478"/>
          <ac:picMkLst>
            <pc:docMk/>
            <pc:sldMk cId="1256064280" sldId="388"/>
            <ac:picMk id="25" creationId="{822C6C51-A13C-44C3-BC7A-49FAF6C01AE4}"/>
          </ac:picMkLst>
        </pc:picChg>
        <pc:picChg chg="add mod">
          <ac:chgData name="Kulinich Bohdan" userId="48e65c9f34e137d0" providerId="LiveId" clId="{245AEF42-97BD-41C5-B9FA-0C46957E84A0}" dt="2020-06-20T11:46:13.885" v="7740"/>
          <ac:picMkLst>
            <pc:docMk/>
            <pc:sldMk cId="1256064280" sldId="388"/>
            <ac:picMk id="44" creationId="{2C250E43-C2BA-4B15-8581-E7C4ECDCF004}"/>
          </ac:picMkLst>
        </pc:pic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2" creationId="{B3A6F07B-613B-472A-85A4-3CB63CDE54BA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5" creationId="{9599D824-4078-416E-9FBC-7D9818C1F610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8" creationId="{05399277-F099-4BD5-A7D2-93F34179C7F8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21" creationId="{85521296-9584-4DEA-AE71-290B47EFB655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24" creationId="{8692E6C0-E404-44A3-A0BC-792F28130F05}"/>
          </ac:cxnSpMkLst>
        </pc:cxnChg>
        <pc:cxnChg chg="add mod ord">
          <ac:chgData name="Kulinich Bohdan" userId="48e65c9f34e137d0" providerId="LiveId" clId="{245AEF42-97BD-41C5-B9FA-0C46957E84A0}" dt="2020-06-20T11:45:05.340" v="7725" actId="167"/>
          <ac:cxnSpMkLst>
            <pc:docMk/>
            <pc:sldMk cId="1256064280" sldId="388"/>
            <ac:cxnSpMk id="34" creationId="{19385409-271F-4D46-8F2F-24392E2ABB01}"/>
          </ac:cxnSpMkLst>
        </pc:cxnChg>
        <pc:cxnChg chg="add mod">
          <ac:chgData name="Kulinich Bohdan" userId="48e65c9f34e137d0" providerId="LiveId" clId="{245AEF42-97BD-41C5-B9FA-0C46957E84A0}" dt="2020-06-20T11:45:28.839" v="7733" actId="14100"/>
          <ac:cxnSpMkLst>
            <pc:docMk/>
            <pc:sldMk cId="1256064280" sldId="388"/>
            <ac:cxnSpMk id="38" creationId="{53297AD4-C062-4FB9-9860-E75F07C18610}"/>
          </ac:cxnSpMkLst>
        </pc:cxnChg>
      </pc:sldChg>
      <pc:sldChg chg="addSp delSp modSp mod ord delAnim modAnim">
        <pc:chgData name="Kulinich Bohdan" userId="48e65c9f34e137d0" providerId="LiveId" clId="{245AEF42-97BD-41C5-B9FA-0C46957E84A0}" dt="2020-06-20T12:16:35.412" v="8760" actId="20577"/>
        <pc:sldMkLst>
          <pc:docMk/>
          <pc:sldMk cId="529005796" sldId="405"/>
        </pc:sldMkLst>
        <pc:spChg chg="mod">
          <ac:chgData name="Kulinich Bohdan" userId="48e65c9f34e137d0" providerId="LiveId" clId="{245AEF42-97BD-41C5-B9FA-0C46957E84A0}" dt="2020-06-20T12:16:35.412" v="8760" actId="20577"/>
          <ac:spMkLst>
            <pc:docMk/>
            <pc:sldMk cId="529005796" sldId="405"/>
            <ac:spMk id="7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5.672" v="8646" actId="478"/>
          <ac:spMkLst>
            <pc:docMk/>
            <pc:sldMk cId="529005796" sldId="405"/>
            <ac:spMk id="9" creationId="{F7E11581-622A-4FD3-A09F-FEF9797926DE}"/>
          </ac:spMkLst>
        </pc:spChg>
        <pc:spChg chg="add mod">
          <ac:chgData name="Kulinich Bohdan" userId="48e65c9f34e137d0" providerId="LiveId" clId="{245AEF42-97BD-41C5-B9FA-0C46957E84A0}" dt="2020-06-20T12:11:36.274" v="8745" actId="1076"/>
          <ac:spMkLst>
            <pc:docMk/>
            <pc:sldMk cId="529005796" sldId="405"/>
            <ac:spMk id="10" creationId="{6EF69DC2-85BD-43D8-97CF-18F971A961E9}"/>
          </ac:spMkLst>
        </pc:spChg>
        <pc:spChg chg="add mod">
          <ac:chgData name="Kulinich Bohdan" userId="48e65c9f34e137d0" providerId="LiveId" clId="{245AEF42-97BD-41C5-B9FA-0C46957E84A0}" dt="2020-06-20T12:11:36.274" v="8745" actId="1076"/>
          <ac:spMkLst>
            <pc:docMk/>
            <pc:sldMk cId="529005796" sldId="405"/>
            <ac:spMk id="11" creationId="{6870BD19-BE47-4C54-BA24-47E8D04CACE6}"/>
          </ac:spMkLst>
        </pc:spChg>
        <pc:spChg chg="add mod">
          <ac:chgData name="Kulinich Bohdan" userId="48e65c9f34e137d0" providerId="LiveId" clId="{245AEF42-97BD-41C5-B9FA-0C46957E84A0}" dt="2020-06-20T12:11:38.992" v="8747" actId="1076"/>
          <ac:spMkLst>
            <pc:docMk/>
            <pc:sldMk cId="529005796" sldId="405"/>
            <ac:spMk id="12" creationId="{B068D583-68E3-4756-AA82-5F98DD1D4FC8}"/>
          </ac:spMkLst>
        </pc:spChg>
        <pc:spChg chg="add mod">
          <ac:chgData name="Kulinich Bohdan" userId="48e65c9f34e137d0" providerId="LiveId" clId="{245AEF42-97BD-41C5-B9FA-0C46957E84A0}" dt="2020-06-20T12:11:43.592" v="8748" actId="20577"/>
          <ac:spMkLst>
            <pc:docMk/>
            <pc:sldMk cId="529005796" sldId="405"/>
            <ac:spMk id="13" creationId="{37E83163-9D76-4E88-8BD6-ED50B414D64E}"/>
          </ac:spMkLst>
        </pc:spChg>
        <pc:spChg chg="mod">
          <ac:chgData name="Kulinich Bohdan" userId="48e65c9f34e137d0" providerId="LiveId" clId="{245AEF42-97BD-41C5-B9FA-0C46957E84A0}" dt="2020-06-20T12:09:20.532" v="8644" actId="20577"/>
          <ac:spMkLst>
            <pc:docMk/>
            <pc:sldMk cId="529005796" sldId="405"/>
            <ac:spMk id="3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11:19.857" v="8743" actId="20577"/>
          <ac:spMkLst>
            <pc:docMk/>
            <pc:sldMk cId="529005796" sldId="405"/>
            <ac:spMk id="54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5.122" v="8645" actId="478"/>
          <ac:spMkLst>
            <pc:docMk/>
            <pc:sldMk cId="529005796" sldId="405"/>
            <ac:spMk id="55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6.982" v="8647" actId="478"/>
          <ac:spMkLst>
            <pc:docMk/>
            <pc:sldMk cId="529005796" sldId="405"/>
            <ac:spMk id="57" creationId="{00000000-0000-0000-0000-000000000000}"/>
          </ac:spMkLst>
        </pc:spChg>
      </pc:sldChg>
      <pc:sldChg chg="addSp delSp modSp mod delAnim modAnim">
        <pc:chgData name="Kulinich Bohdan" userId="48e65c9f34e137d0" providerId="LiveId" clId="{245AEF42-97BD-41C5-B9FA-0C46957E84A0}" dt="2020-06-15T18:35:09.004" v="820"/>
        <pc:sldMkLst>
          <pc:docMk/>
          <pc:sldMk cId="804219051" sldId="407"/>
        </pc:sldMkLst>
        <pc:spChg chg="del">
          <ac:chgData name="Kulinich Bohdan" userId="48e65c9f34e137d0" providerId="LiveId" clId="{245AEF42-97BD-41C5-B9FA-0C46957E84A0}" dt="2020-06-15T16:49:55.916" v="57" actId="478"/>
          <ac:spMkLst>
            <pc:docMk/>
            <pc:sldMk cId="804219051" sldId="407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5T16:49:48.706" v="54" actId="20577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5T18:04:31.819" v="551" actId="1076"/>
          <ac:spMkLst>
            <pc:docMk/>
            <pc:sldMk cId="804219051" sldId="407"/>
            <ac:spMk id="7" creationId="{7494860A-A582-4915-B3FC-6B22383C4166}"/>
          </ac:spMkLst>
        </pc:spChg>
        <pc:spChg chg="add mod">
          <ac:chgData name="Kulinich Bohdan" userId="48e65c9f34e137d0" providerId="LiveId" clId="{245AEF42-97BD-41C5-B9FA-0C46957E84A0}" dt="2020-06-15T17:00:52.651" v="295" actId="1076"/>
          <ac:spMkLst>
            <pc:docMk/>
            <pc:sldMk cId="804219051" sldId="407"/>
            <ac:spMk id="11" creationId="{0C6E45A9-60D9-49AE-9F23-AE746DB4176A}"/>
          </ac:spMkLst>
        </pc:spChg>
        <pc:spChg chg="mod modVis">
          <ac:chgData name="Kulinich Bohdan" userId="48e65c9f34e137d0" providerId="LiveId" clId="{245AEF42-97BD-41C5-B9FA-0C46957E84A0}" dt="2020-06-15T18:02:19.877" v="497" actId="14429"/>
          <ac:spMkLst>
            <pc:docMk/>
            <pc:sldMk cId="804219051" sldId="407"/>
            <ac:spMk id="35" creationId="{2CD8A453-AF06-4C00-BB17-D7030E2214B8}"/>
          </ac:spMkLst>
        </pc:spChg>
        <pc:spChg chg="add del mod">
          <ac:chgData name="Kulinich Bohdan" userId="48e65c9f34e137d0" providerId="LiveId" clId="{245AEF42-97BD-41C5-B9FA-0C46957E84A0}" dt="2020-06-15T18:04:42.549" v="553" actId="478"/>
          <ac:spMkLst>
            <pc:docMk/>
            <pc:sldMk cId="804219051" sldId="407"/>
            <ac:spMk id="37" creationId="{0AAA2810-86C5-4E5F-84AC-2BA7B7080878}"/>
          </ac:spMkLst>
        </pc:spChg>
        <pc:spChg chg="add del mod">
          <ac:chgData name="Kulinich Bohdan" userId="48e65c9f34e137d0" providerId="LiveId" clId="{245AEF42-97BD-41C5-B9FA-0C46957E84A0}" dt="2020-06-15T18:04:40.479" v="552" actId="478"/>
          <ac:spMkLst>
            <pc:docMk/>
            <pc:sldMk cId="804219051" sldId="407"/>
            <ac:spMk id="39" creationId="{82247EA6-2D02-4B90-AED6-1352E227BDFD}"/>
          </ac:spMkLst>
        </pc:spChg>
        <pc:spChg chg="add mod">
          <ac:chgData name="Kulinich Bohdan" userId="48e65c9f34e137d0" providerId="LiveId" clId="{245AEF42-97BD-41C5-B9FA-0C46957E84A0}" dt="2020-06-15T16:59:27.711" v="281" actId="1076"/>
          <ac:spMkLst>
            <pc:docMk/>
            <pc:sldMk cId="804219051" sldId="407"/>
            <ac:spMk id="43" creationId="{98EF4A11-6AA0-44F3-A4D1-52F276AD1100}"/>
          </ac:spMkLst>
        </pc:spChg>
        <pc:spChg chg="add mod">
          <ac:chgData name="Kulinich Bohdan" userId="48e65c9f34e137d0" providerId="LiveId" clId="{245AEF42-97BD-41C5-B9FA-0C46957E84A0}" dt="2020-06-15T17:01:34.566" v="310" actId="20577"/>
          <ac:spMkLst>
            <pc:docMk/>
            <pc:sldMk cId="804219051" sldId="407"/>
            <ac:spMk id="44" creationId="{36F7E224-4A7C-4929-9841-E811F0A00A3D}"/>
          </ac:spMkLst>
        </pc:spChg>
        <pc:spChg chg="add mod">
          <ac:chgData name="Kulinich Bohdan" userId="48e65c9f34e137d0" providerId="LiveId" clId="{245AEF42-97BD-41C5-B9FA-0C46957E84A0}" dt="2020-06-15T17:01:06.951" v="299" actId="14100"/>
          <ac:spMkLst>
            <pc:docMk/>
            <pc:sldMk cId="804219051" sldId="407"/>
            <ac:spMk id="46" creationId="{5E6A190A-4033-4984-9B61-7A57DA9786FB}"/>
          </ac:spMkLst>
        </pc:spChg>
        <pc:spChg chg="add mod">
          <ac:chgData name="Kulinich Bohdan" userId="48e65c9f34e137d0" providerId="LiveId" clId="{245AEF42-97BD-41C5-B9FA-0C46957E84A0}" dt="2020-06-15T17:01:25.741" v="303" actId="20577"/>
          <ac:spMkLst>
            <pc:docMk/>
            <pc:sldMk cId="804219051" sldId="407"/>
            <ac:spMk id="47" creationId="{4AEADF07-E0F1-4C54-9B4B-23DDECB1E0DD}"/>
          </ac:spMkLst>
        </pc:spChg>
        <pc:spChg chg="add mod">
          <ac:chgData name="Kulinich Bohdan" userId="48e65c9f34e137d0" providerId="LiveId" clId="{245AEF42-97BD-41C5-B9FA-0C46957E84A0}" dt="2020-06-15T17:09:03.921" v="321" actId="20577"/>
          <ac:spMkLst>
            <pc:docMk/>
            <pc:sldMk cId="804219051" sldId="407"/>
            <ac:spMk id="48" creationId="{D616FBE4-FBFA-42D8-95AA-C4E0C23989C0}"/>
          </ac:spMkLst>
        </pc:spChg>
        <pc:spChg chg="add mod">
          <ac:chgData name="Kulinich Bohdan" userId="48e65c9f34e137d0" providerId="LiveId" clId="{245AEF42-97BD-41C5-B9FA-0C46957E84A0}" dt="2020-06-15T17:09:31.122" v="324" actId="1076"/>
          <ac:spMkLst>
            <pc:docMk/>
            <pc:sldMk cId="804219051" sldId="407"/>
            <ac:spMk id="49" creationId="{533079F5-A231-4646-9307-86C02EB4D67C}"/>
          </ac:spMkLst>
        </pc:spChg>
        <pc:spChg chg="add mod">
          <ac:chgData name="Kulinich Bohdan" userId="48e65c9f34e137d0" providerId="LiveId" clId="{245AEF42-97BD-41C5-B9FA-0C46957E84A0}" dt="2020-06-15T17:09:31.122" v="324" actId="1076"/>
          <ac:spMkLst>
            <pc:docMk/>
            <pc:sldMk cId="804219051" sldId="407"/>
            <ac:spMk id="50" creationId="{D9CE9184-D273-4233-9D92-E0612CE0D5FE}"/>
          </ac:spMkLst>
        </pc:spChg>
        <pc:spChg chg="add mod">
          <ac:chgData name="Kulinich Bohdan" userId="48e65c9f34e137d0" providerId="LiveId" clId="{245AEF42-97BD-41C5-B9FA-0C46957E84A0}" dt="2020-06-15T17:09:59.664" v="333" actId="20577"/>
          <ac:spMkLst>
            <pc:docMk/>
            <pc:sldMk cId="804219051" sldId="407"/>
            <ac:spMk id="51" creationId="{A2932D82-164B-4298-BA89-55B432E20243}"/>
          </ac:spMkLst>
        </pc:spChg>
        <pc:spChg chg="del">
          <ac:chgData name="Kulinich Bohdan" userId="48e65c9f34e137d0" providerId="LiveId" clId="{245AEF42-97BD-41C5-B9FA-0C46957E84A0}" dt="2020-06-15T16:49:56.476" v="58" actId="478"/>
          <ac:spMkLst>
            <pc:docMk/>
            <pc:sldMk cId="804219051" sldId="407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5T16:49:57.756" v="59" actId="478"/>
          <ac:spMkLst>
            <pc:docMk/>
            <pc:sldMk cId="804219051" sldId="407"/>
            <ac:spMk id="53" creationId="{6C146441-9912-43ED-A3D1-88AF78A386FD}"/>
          </ac:spMkLst>
        </pc:spChg>
        <pc:spChg chg="add mod">
          <ac:chgData name="Kulinich Bohdan" userId="48e65c9f34e137d0" providerId="LiveId" clId="{245AEF42-97BD-41C5-B9FA-0C46957E84A0}" dt="2020-06-15T17:10:09.134" v="335" actId="1076"/>
          <ac:spMkLst>
            <pc:docMk/>
            <pc:sldMk cId="804219051" sldId="407"/>
            <ac:spMk id="54" creationId="{271863A3-B465-4BB7-B805-BB6842B5850E}"/>
          </ac:spMkLst>
        </pc:spChg>
        <pc:spChg chg="add mod">
          <ac:chgData name="Kulinich Bohdan" userId="48e65c9f34e137d0" providerId="LiveId" clId="{245AEF42-97BD-41C5-B9FA-0C46957E84A0}" dt="2020-06-15T17:10:15.194" v="338" actId="20577"/>
          <ac:spMkLst>
            <pc:docMk/>
            <pc:sldMk cId="804219051" sldId="407"/>
            <ac:spMk id="55" creationId="{63A87C0C-BE6B-4F83-9D60-D41A235A391D}"/>
          </ac:spMkLst>
        </pc:spChg>
        <pc:spChg chg="add mod">
          <ac:chgData name="Kulinich Bohdan" userId="48e65c9f34e137d0" providerId="LiveId" clId="{245AEF42-97BD-41C5-B9FA-0C46957E84A0}" dt="2020-06-15T17:10:23.034" v="342" actId="20577"/>
          <ac:spMkLst>
            <pc:docMk/>
            <pc:sldMk cId="804219051" sldId="407"/>
            <ac:spMk id="56" creationId="{42975CBF-86D3-44CD-A2A5-23EAE9B8209B}"/>
          </ac:spMkLst>
        </pc:spChg>
        <pc:spChg chg="add mod">
          <ac:chgData name="Kulinich Bohdan" userId="48e65c9f34e137d0" providerId="LiveId" clId="{245AEF42-97BD-41C5-B9FA-0C46957E84A0}" dt="2020-06-15T17:11:59.784" v="372" actId="1076"/>
          <ac:spMkLst>
            <pc:docMk/>
            <pc:sldMk cId="804219051" sldId="407"/>
            <ac:spMk id="69" creationId="{051AEB46-9D08-4DA4-A054-91C7F4DEB5BB}"/>
          </ac:spMkLst>
        </pc:spChg>
        <pc:spChg chg="add mod">
          <ac:chgData name="Kulinich Bohdan" userId="48e65c9f34e137d0" providerId="LiveId" clId="{245AEF42-97BD-41C5-B9FA-0C46957E84A0}" dt="2020-06-15T17:12:03.814" v="374" actId="20577"/>
          <ac:spMkLst>
            <pc:docMk/>
            <pc:sldMk cId="804219051" sldId="407"/>
            <ac:spMk id="79" creationId="{DB95C507-48CD-4100-9434-D9439FF3CFF4}"/>
          </ac:spMkLst>
        </pc:spChg>
        <pc:spChg chg="add mod">
          <ac:chgData name="Kulinich Bohdan" userId="48e65c9f34e137d0" providerId="LiveId" clId="{245AEF42-97BD-41C5-B9FA-0C46957E84A0}" dt="2020-06-15T17:12:09.744" v="377" actId="20577"/>
          <ac:spMkLst>
            <pc:docMk/>
            <pc:sldMk cId="804219051" sldId="407"/>
            <ac:spMk id="80" creationId="{66075894-0B79-40E7-832C-61DDCB5A0E4D}"/>
          </ac:spMkLst>
        </pc:spChg>
        <pc:spChg chg="add mod">
          <ac:chgData name="Kulinich Bohdan" userId="48e65c9f34e137d0" providerId="LiveId" clId="{245AEF42-97BD-41C5-B9FA-0C46957E84A0}" dt="2020-06-15T17:12:15.784" v="380" actId="20577"/>
          <ac:spMkLst>
            <pc:docMk/>
            <pc:sldMk cId="804219051" sldId="407"/>
            <ac:spMk id="83" creationId="{44C8EF7A-B85D-4B75-A3AF-B140ABC195D1}"/>
          </ac:spMkLst>
        </pc:spChg>
        <pc:spChg chg="add mod">
          <ac:chgData name="Kulinich Bohdan" userId="48e65c9f34e137d0" providerId="LiveId" clId="{245AEF42-97BD-41C5-B9FA-0C46957E84A0}" dt="2020-06-15T17:12:24.284" v="384" actId="1076"/>
          <ac:spMkLst>
            <pc:docMk/>
            <pc:sldMk cId="804219051" sldId="407"/>
            <ac:spMk id="84" creationId="{9357213F-7A8E-4246-BA5E-2E851A714D41}"/>
          </ac:spMkLst>
        </pc:spChg>
        <pc:spChg chg="add mod">
          <ac:chgData name="Kulinich Bohdan" userId="48e65c9f34e137d0" providerId="LiveId" clId="{245AEF42-97BD-41C5-B9FA-0C46957E84A0}" dt="2020-06-15T18:01:05.154" v="463" actId="1076"/>
          <ac:spMkLst>
            <pc:docMk/>
            <pc:sldMk cId="804219051" sldId="407"/>
            <ac:spMk id="85" creationId="{14D414DD-C90D-4630-9A05-3C37693DDB8E}"/>
          </ac:spMkLst>
        </pc:spChg>
        <pc:spChg chg="add mod">
          <ac:chgData name="Kulinich Bohdan" userId="48e65c9f34e137d0" providerId="LiveId" clId="{245AEF42-97BD-41C5-B9FA-0C46957E84A0}" dt="2020-06-15T17:59:13.654" v="430" actId="1076"/>
          <ac:spMkLst>
            <pc:docMk/>
            <pc:sldMk cId="804219051" sldId="407"/>
            <ac:spMk id="93" creationId="{507F4C89-03D4-4DF5-98C7-31087AB4D071}"/>
          </ac:spMkLst>
        </pc:spChg>
        <pc:spChg chg="add mod">
          <ac:chgData name="Kulinich Bohdan" userId="48e65c9f34e137d0" providerId="LiveId" clId="{245AEF42-97BD-41C5-B9FA-0C46957E84A0}" dt="2020-06-15T17:59:19.054" v="432" actId="1076"/>
          <ac:spMkLst>
            <pc:docMk/>
            <pc:sldMk cId="804219051" sldId="407"/>
            <ac:spMk id="94" creationId="{1282800E-2A43-463D-A997-64AB9F8C659C}"/>
          </ac:spMkLst>
        </pc:spChg>
        <pc:spChg chg="add mod">
          <ac:chgData name="Kulinich Bohdan" userId="48e65c9f34e137d0" providerId="LiveId" clId="{245AEF42-97BD-41C5-B9FA-0C46957E84A0}" dt="2020-06-15T18:22:02.843" v="740" actId="20577"/>
          <ac:spMkLst>
            <pc:docMk/>
            <pc:sldMk cId="804219051" sldId="407"/>
            <ac:spMk id="95" creationId="{F84A3555-16F7-43FD-9004-18B0453E7827}"/>
          </ac:spMkLst>
        </pc:spChg>
        <pc:spChg chg="add mod">
          <ac:chgData name="Kulinich Bohdan" userId="48e65c9f34e137d0" providerId="LiveId" clId="{245AEF42-97BD-41C5-B9FA-0C46957E84A0}" dt="2020-06-15T18:21:52.493" v="738" actId="20577"/>
          <ac:spMkLst>
            <pc:docMk/>
            <pc:sldMk cId="804219051" sldId="407"/>
            <ac:spMk id="96" creationId="{68CA356D-9327-4F51-B1F1-F09179F47330}"/>
          </ac:spMkLst>
        </pc:spChg>
        <pc:spChg chg="add mod">
          <ac:chgData name="Kulinich Bohdan" userId="48e65c9f34e137d0" providerId="LiveId" clId="{245AEF42-97BD-41C5-B9FA-0C46957E84A0}" dt="2020-06-15T18:00:20.514" v="452" actId="20577"/>
          <ac:spMkLst>
            <pc:docMk/>
            <pc:sldMk cId="804219051" sldId="407"/>
            <ac:spMk id="100" creationId="{FDA13BEC-7D91-402C-835C-535A8F1F9762}"/>
          </ac:spMkLst>
        </pc:spChg>
        <pc:spChg chg="add mod">
          <ac:chgData name="Kulinich Bohdan" userId="48e65c9f34e137d0" providerId="LiveId" clId="{245AEF42-97BD-41C5-B9FA-0C46957E84A0}" dt="2020-06-15T18:00:27.014" v="455" actId="20577"/>
          <ac:spMkLst>
            <pc:docMk/>
            <pc:sldMk cId="804219051" sldId="407"/>
            <ac:spMk id="101" creationId="{2D554610-4C12-46B5-B36F-7526B3B24FE7}"/>
          </ac:spMkLst>
        </pc:spChg>
        <pc:spChg chg="add mod">
          <ac:chgData name="Kulinich Bohdan" userId="48e65c9f34e137d0" providerId="LiveId" clId="{245AEF42-97BD-41C5-B9FA-0C46957E84A0}" dt="2020-06-15T18:00:38.344" v="459" actId="20577"/>
          <ac:spMkLst>
            <pc:docMk/>
            <pc:sldMk cId="804219051" sldId="407"/>
            <ac:spMk id="102" creationId="{5B46C03E-E8B3-4459-B4A1-2625A6289B51}"/>
          </ac:spMkLst>
        </pc:spChg>
        <pc:spChg chg="add mod">
          <ac:chgData name="Kulinich Bohdan" userId="48e65c9f34e137d0" providerId="LiveId" clId="{245AEF42-97BD-41C5-B9FA-0C46957E84A0}" dt="2020-06-15T18:01:22.404" v="476" actId="20577"/>
          <ac:spMkLst>
            <pc:docMk/>
            <pc:sldMk cId="804219051" sldId="407"/>
            <ac:spMk id="103" creationId="{9FD622EA-9556-4676-96D2-99B4AA0EE6CF}"/>
          </ac:spMkLst>
        </pc:spChg>
        <pc:spChg chg="add mod ord">
          <ac:chgData name="Kulinich Bohdan" userId="48e65c9f34e137d0" providerId="LiveId" clId="{245AEF42-97BD-41C5-B9FA-0C46957E84A0}" dt="2020-06-15T18:24:11.763" v="771" actId="166"/>
          <ac:spMkLst>
            <pc:docMk/>
            <pc:sldMk cId="804219051" sldId="407"/>
            <ac:spMk id="104" creationId="{92306D2C-5998-4E0B-8148-9330BB9A7039}"/>
          </ac:spMkLst>
        </pc:spChg>
        <pc:spChg chg="add mod">
          <ac:chgData name="Kulinich Bohdan" userId="48e65c9f34e137d0" providerId="LiveId" clId="{245AEF42-97BD-41C5-B9FA-0C46957E84A0}" dt="2020-06-15T18:06:56.255" v="596" actId="1076"/>
          <ac:spMkLst>
            <pc:docMk/>
            <pc:sldMk cId="804219051" sldId="407"/>
            <ac:spMk id="105" creationId="{1F19FA18-3CA0-424E-816D-22BA0B73EC72}"/>
          </ac:spMkLst>
        </pc:spChg>
        <pc:spChg chg="add mod">
          <ac:chgData name="Kulinich Bohdan" userId="48e65c9f34e137d0" providerId="LiveId" clId="{245AEF42-97BD-41C5-B9FA-0C46957E84A0}" dt="2020-06-15T18:04:51.818" v="556" actId="1076"/>
          <ac:spMkLst>
            <pc:docMk/>
            <pc:sldMk cId="804219051" sldId="407"/>
            <ac:spMk id="106" creationId="{0FCFA593-26EB-4341-8520-B93CD804F21C}"/>
          </ac:spMkLst>
        </pc:spChg>
        <pc:spChg chg="add mod">
          <ac:chgData name="Kulinich Bohdan" userId="48e65c9f34e137d0" providerId="LiveId" clId="{245AEF42-97BD-41C5-B9FA-0C46957E84A0}" dt="2020-06-15T18:04:57.428" v="559" actId="1076"/>
          <ac:spMkLst>
            <pc:docMk/>
            <pc:sldMk cId="804219051" sldId="407"/>
            <ac:spMk id="107" creationId="{10822DDE-58A8-4FF8-8E11-C9F3150DD811}"/>
          </ac:spMkLst>
        </pc:spChg>
        <pc:spChg chg="add mod">
          <ac:chgData name="Kulinich Bohdan" userId="48e65c9f34e137d0" providerId="LiveId" clId="{245AEF42-97BD-41C5-B9FA-0C46957E84A0}" dt="2020-06-15T18:07:15.834" v="614" actId="1076"/>
          <ac:spMkLst>
            <pc:docMk/>
            <pc:sldMk cId="804219051" sldId="407"/>
            <ac:spMk id="108" creationId="{E90E9787-9969-4414-ACDF-155192358A66}"/>
          </ac:spMkLst>
        </pc:spChg>
        <pc:spChg chg="add mod">
          <ac:chgData name="Kulinich Bohdan" userId="48e65c9f34e137d0" providerId="LiveId" clId="{245AEF42-97BD-41C5-B9FA-0C46957E84A0}" dt="2020-06-15T18:15:51.582" v="650" actId="1076"/>
          <ac:spMkLst>
            <pc:docMk/>
            <pc:sldMk cId="804219051" sldId="407"/>
            <ac:spMk id="109" creationId="{AB932DB5-297C-48F7-A0CB-A0DDD3CD6D25}"/>
          </ac:spMkLst>
        </pc:spChg>
        <pc:spChg chg="add mod">
          <ac:chgData name="Kulinich Bohdan" userId="48e65c9f34e137d0" providerId="LiveId" clId="{245AEF42-97BD-41C5-B9FA-0C46957E84A0}" dt="2020-06-15T18:18:10.909" v="680" actId="1076"/>
          <ac:spMkLst>
            <pc:docMk/>
            <pc:sldMk cId="804219051" sldId="407"/>
            <ac:spMk id="110" creationId="{8152D7D7-350D-42FE-BBA8-E2C036146959}"/>
          </ac:spMkLst>
        </pc:spChg>
        <pc:spChg chg="add mod">
          <ac:chgData name="Kulinich Bohdan" userId="48e65c9f34e137d0" providerId="LiveId" clId="{245AEF42-97BD-41C5-B9FA-0C46957E84A0}" dt="2020-06-15T18:20:28.159" v="722" actId="1076"/>
          <ac:spMkLst>
            <pc:docMk/>
            <pc:sldMk cId="804219051" sldId="407"/>
            <ac:spMk id="111" creationId="{526D6F92-890F-48E0-B6D8-8E84AEFDF44A}"/>
          </ac:spMkLst>
        </pc:spChg>
        <pc:spChg chg="add mod">
          <ac:chgData name="Kulinich Bohdan" userId="48e65c9f34e137d0" providerId="LiveId" clId="{245AEF42-97BD-41C5-B9FA-0C46957E84A0}" dt="2020-06-15T18:23:43.073" v="767" actId="1076"/>
          <ac:spMkLst>
            <pc:docMk/>
            <pc:sldMk cId="804219051" sldId="407"/>
            <ac:spMk id="112" creationId="{D0CE6DE7-E36A-4E52-A71C-74997E78595A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5T16:49:54.536" v="56" actId="478"/>
          <ac:spMkLst>
            <pc:docMk/>
            <pc:sldMk cId="804219051" sldId="407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8" creationId="{365D3FA2-308E-4AC2-B297-2010687F081D}"/>
          </ac:spMkLst>
        </pc:spChg>
        <pc:spChg chg="add mod">
          <ac:chgData name="Kulinich Bohdan" userId="48e65c9f34e137d0" providerId="LiveId" clId="{245AEF42-97BD-41C5-B9FA-0C46957E84A0}" dt="2020-06-15T18:34:30.254" v="811" actId="20577"/>
          <ac:spMkLst>
            <pc:docMk/>
            <pc:sldMk cId="804219051" sldId="407"/>
            <ac:spMk id="120" creationId="{3EDAF2A0-0B8C-480E-8260-BE0E863A75D3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5T16:49:54.536" v="56" actId="478"/>
          <ac:spMkLst>
            <pc:docMk/>
            <pc:sldMk cId="804219051" sldId="407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7" creationId="{52BCFE18-32C3-4AF4-AD3E-9D954E2FFBBE}"/>
          </ac:spMkLst>
        </pc:spChg>
        <pc:grpChg chg="add del mod">
          <ac:chgData name="Kulinich Bohdan" userId="48e65c9f34e137d0" providerId="LiveId" clId="{245AEF42-97BD-41C5-B9FA-0C46957E84A0}" dt="2020-06-15T17:11:57.224" v="371" actId="165"/>
          <ac:grpSpMkLst>
            <pc:docMk/>
            <pc:sldMk cId="804219051" sldId="407"/>
            <ac:grpSpMk id="22" creationId="{6FEA88AA-4311-436C-A27D-EF8F81B23362}"/>
          </ac:grpSpMkLst>
        </pc:grpChg>
        <pc:grpChg chg="del">
          <ac:chgData name="Kulinich Bohdan" userId="48e65c9f34e137d0" providerId="LiveId" clId="{245AEF42-97BD-41C5-B9FA-0C46957E84A0}" dt="2020-06-15T16:49:52.846" v="55" actId="478"/>
          <ac:grpSpMkLst>
            <pc:docMk/>
            <pc:sldMk cId="804219051" sldId="407"/>
            <ac:grpSpMk id="76" creationId="{05F59762-225D-4E11-954F-E134C4E9ED25}"/>
          </ac:grpSpMkLst>
        </pc:grpChg>
        <pc:picChg chg="add del mod ord">
          <ac:chgData name="Kulinich Bohdan" userId="48e65c9f34e137d0" providerId="LiveId" clId="{245AEF42-97BD-41C5-B9FA-0C46957E84A0}" dt="2020-06-15T16:59:33.791" v="282" actId="478"/>
          <ac:picMkLst>
            <pc:docMk/>
            <pc:sldMk cId="804219051" sldId="407"/>
            <ac:picMk id="5" creationId="{46C45BC1-AF08-4BD4-98A4-6A72B66F575A}"/>
          </ac:picMkLst>
        </pc:picChg>
        <pc:picChg chg="mod modVis">
          <ac:chgData name="Kulinich Bohdan" userId="48e65c9f34e137d0" providerId="LiveId" clId="{245AEF42-97BD-41C5-B9FA-0C46957E84A0}" dt="2020-06-15T18:02:19.491" v="496" actId="14429"/>
          <ac:picMkLst>
            <pc:docMk/>
            <pc:sldMk cId="804219051" sldId="407"/>
            <ac:picMk id="6" creationId="{7403ADA4-0376-479E-A2E9-D978DEBF6129}"/>
          </ac:picMkLst>
        </pc:picChg>
        <pc:picChg chg="add mod modCrop">
          <ac:chgData name="Kulinich Bohdan" userId="48e65c9f34e137d0" providerId="LiveId" clId="{245AEF42-97BD-41C5-B9FA-0C46957E84A0}" dt="2020-06-15T18:33:47.074" v="793" actId="732"/>
          <ac:picMkLst>
            <pc:docMk/>
            <pc:sldMk cId="804219051" sldId="407"/>
            <ac:picMk id="61" creationId="{302AC8C3-0DF1-4A0A-9849-2B8746E1325F}"/>
          </ac:picMkLst>
        </pc:picChg>
        <pc:picChg chg="add mod">
          <ac:chgData name="Kulinich Bohdan" userId="48e65c9f34e137d0" providerId="LiveId" clId="{245AEF42-97BD-41C5-B9FA-0C46957E84A0}" dt="2020-06-15T18:34:03.444" v="797" actId="1076"/>
          <ac:picMkLst>
            <pc:docMk/>
            <pc:sldMk cId="804219051" sldId="407"/>
            <ac:picMk id="119" creationId="{75A388AA-5BAB-45F3-8794-87F1026676EB}"/>
          </ac:picMkLst>
        </pc:pic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32" creationId="{A8560FF6-FF5B-4A61-8530-A2DB916AD88B}"/>
          </ac:cxnSpMkLst>
        </pc:cxnChg>
        <pc:cxnChg chg="add mod">
          <ac:chgData name="Kulinich Bohdan" userId="48e65c9f34e137d0" providerId="LiveId" clId="{245AEF42-97BD-41C5-B9FA-0C46957E84A0}" dt="2020-06-15T16:59:22.151" v="279" actId="1076"/>
          <ac:cxnSpMkLst>
            <pc:docMk/>
            <pc:sldMk cId="804219051" sldId="407"/>
            <ac:cxnSpMk id="33" creationId="{FE7DB313-5D60-45D7-88F6-2342B628F22D}"/>
          </ac:cxnSpMkLst>
        </pc:cxnChg>
        <pc:cxnChg chg="add mod">
          <ac:chgData name="Kulinich Bohdan" userId="48e65c9f34e137d0" providerId="LiveId" clId="{245AEF42-97BD-41C5-B9FA-0C46957E84A0}" dt="2020-06-15T16:59:57.741" v="286" actId="1076"/>
          <ac:cxnSpMkLst>
            <pc:docMk/>
            <pc:sldMk cId="804219051" sldId="407"/>
            <ac:cxnSpMk id="36" creationId="{33B6264F-3BD0-4AD7-B32F-C41B036CB796}"/>
          </ac:cxnSpMkLst>
        </pc:cxnChg>
        <pc:cxnChg chg="add mod">
          <ac:chgData name="Kulinich Bohdan" userId="48e65c9f34e137d0" providerId="LiveId" clId="{245AEF42-97BD-41C5-B9FA-0C46957E84A0}" dt="2020-06-15T17:00:06.231" v="288" actId="1076"/>
          <ac:cxnSpMkLst>
            <pc:docMk/>
            <pc:sldMk cId="804219051" sldId="407"/>
            <ac:cxnSpMk id="38" creationId="{B5017871-82B9-431B-B519-CF7F841CA878}"/>
          </ac:cxnSpMkLst>
        </pc:cxnChg>
        <pc:cxnChg chg="add mod">
          <ac:chgData name="Kulinich Bohdan" userId="48e65c9f34e137d0" providerId="LiveId" clId="{245AEF42-97BD-41C5-B9FA-0C46957E84A0}" dt="2020-06-15T17:00:02.991" v="287" actId="1076"/>
          <ac:cxnSpMkLst>
            <pc:docMk/>
            <pc:sldMk cId="804219051" sldId="407"/>
            <ac:cxnSpMk id="40" creationId="{84ABCAB5-5B06-460D-8D9D-B1606F9F3BC0}"/>
          </ac:cxnSpMkLst>
        </pc:cxnChg>
        <pc:cxnChg chg="add mod">
          <ac:chgData name="Kulinich Bohdan" userId="48e65c9f34e137d0" providerId="LiveId" clId="{245AEF42-97BD-41C5-B9FA-0C46957E84A0}" dt="2020-06-15T17:00:02.991" v="287" actId="1076"/>
          <ac:cxnSpMkLst>
            <pc:docMk/>
            <pc:sldMk cId="804219051" sldId="407"/>
            <ac:cxnSpMk id="41" creationId="{5BE9393B-7FF4-4953-8314-2CE5C7206C8B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7" creationId="{63013CE7-31EB-41E1-ABE2-4454DC8E3C99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8" creationId="{2CB7A054-B674-4AAD-B0CD-EFAA624C4BC1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9" creationId="{664E42C3-B11B-446E-8E5A-C69929B86BCB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62" creationId="{5889D054-A752-480A-80CA-772AF6BFE41E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87" creationId="{5243182E-958E-46F2-9763-417B8276D2EB}"/>
          </ac:cxnSpMkLst>
        </pc:cxnChg>
        <pc:cxnChg chg="add del mod">
          <ac:chgData name="Kulinich Bohdan" userId="48e65c9f34e137d0" providerId="LiveId" clId="{245AEF42-97BD-41C5-B9FA-0C46957E84A0}" dt="2020-06-15T17:58:55.484" v="424" actId="478"/>
          <ac:cxnSpMkLst>
            <pc:docMk/>
            <pc:sldMk cId="804219051" sldId="407"/>
            <ac:cxnSpMk id="88" creationId="{AF2C4F02-E03F-438E-B79E-271C8B5FC5ED}"/>
          </ac:cxnSpMkLst>
        </pc:cxnChg>
        <pc:cxnChg chg="add mod">
          <ac:chgData name="Kulinich Bohdan" userId="48e65c9f34e137d0" providerId="LiveId" clId="{245AEF42-97BD-41C5-B9FA-0C46957E84A0}" dt="2020-06-15T17:58:53.484" v="423" actId="14100"/>
          <ac:cxnSpMkLst>
            <pc:docMk/>
            <pc:sldMk cId="804219051" sldId="407"/>
            <ac:cxnSpMk id="89" creationId="{DB37CAAA-64E7-4AF5-B256-A57D0D7026CF}"/>
          </ac:cxnSpMkLst>
        </pc:cxnChg>
        <pc:cxnChg chg="add mod">
          <ac:chgData name="Kulinich Bohdan" userId="48e65c9f34e137d0" providerId="LiveId" clId="{245AEF42-97BD-41C5-B9FA-0C46957E84A0}" dt="2020-06-15T17:58:38.514" v="418" actId="14100"/>
          <ac:cxnSpMkLst>
            <pc:docMk/>
            <pc:sldMk cId="804219051" sldId="407"/>
            <ac:cxnSpMk id="90" creationId="{BDC27473-E60F-490A-8736-A540A8D560F3}"/>
          </ac:cxnSpMkLst>
        </pc:cxnChg>
        <pc:cxnChg chg="add mod">
          <ac:chgData name="Kulinich Bohdan" userId="48e65c9f34e137d0" providerId="LiveId" clId="{245AEF42-97BD-41C5-B9FA-0C46957E84A0}" dt="2020-06-15T17:59:01.184" v="427" actId="1076"/>
          <ac:cxnSpMkLst>
            <pc:docMk/>
            <pc:sldMk cId="804219051" sldId="407"/>
            <ac:cxnSpMk id="91" creationId="{930280B4-5F10-47EB-98D8-E8CBF99F8D78}"/>
          </ac:cxnSpMkLst>
        </pc:cxnChg>
        <pc:cxnChg chg="add mod">
          <ac:chgData name="Kulinich Bohdan" userId="48e65c9f34e137d0" providerId="LiveId" clId="{245AEF42-97BD-41C5-B9FA-0C46957E84A0}" dt="2020-06-15T17:58:59.004" v="426" actId="1076"/>
          <ac:cxnSpMkLst>
            <pc:docMk/>
            <pc:sldMk cId="804219051" sldId="407"/>
            <ac:cxnSpMk id="92" creationId="{F80B150A-98C7-447A-8134-A954C8C4FAAE}"/>
          </ac:cxnSpMkLst>
        </pc:cxnChg>
        <pc:cxnChg chg="add mod">
          <ac:chgData name="Kulinich Bohdan" userId="48e65c9f34e137d0" providerId="LiveId" clId="{245AEF42-97BD-41C5-B9FA-0C46957E84A0}" dt="2020-06-15T17:59:50.134" v="440" actId="14100"/>
          <ac:cxnSpMkLst>
            <pc:docMk/>
            <pc:sldMk cId="804219051" sldId="407"/>
            <ac:cxnSpMk id="97" creationId="{3A88B4F7-62D1-46C2-913D-58ED4001D4F3}"/>
          </ac:cxnSpMkLst>
        </pc:cxnChg>
        <pc:cxnChg chg="add mod">
          <ac:chgData name="Kulinich Bohdan" userId="48e65c9f34e137d0" providerId="LiveId" clId="{245AEF42-97BD-41C5-B9FA-0C46957E84A0}" dt="2020-06-15T17:59:59.604" v="444" actId="14100"/>
          <ac:cxnSpMkLst>
            <pc:docMk/>
            <pc:sldMk cId="804219051" sldId="407"/>
            <ac:cxnSpMk id="98" creationId="{1F1DAC2A-89E9-4B3E-A219-0909C2C5A563}"/>
          </ac:cxnSpMkLst>
        </pc:cxnChg>
        <pc:cxnChg chg="add mod">
          <ac:chgData name="Kulinich Bohdan" userId="48e65c9f34e137d0" providerId="LiveId" clId="{245AEF42-97BD-41C5-B9FA-0C46957E84A0}" dt="2020-06-15T18:00:09.204" v="448" actId="14100"/>
          <ac:cxnSpMkLst>
            <pc:docMk/>
            <pc:sldMk cId="804219051" sldId="407"/>
            <ac:cxnSpMk id="99" creationId="{386DBE9B-A77A-49E1-91CF-CF38F898DD03}"/>
          </ac:cxnSpMkLst>
        </pc:cxnChg>
      </pc:sldChg>
      <pc:sldChg chg="modSp mod">
        <pc:chgData name="Kulinich Bohdan" userId="48e65c9f34e137d0" providerId="LiveId" clId="{245AEF42-97BD-41C5-B9FA-0C46957E84A0}" dt="2020-06-21T10:37:36.460" v="8793" actId="20577"/>
        <pc:sldMkLst>
          <pc:docMk/>
          <pc:sldMk cId="1986055327" sldId="408"/>
        </pc:sldMkLst>
        <pc:spChg chg="mod">
          <ac:chgData name="Kulinich Bohdan" userId="48e65c9f34e137d0" providerId="LiveId" clId="{245AEF42-97BD-41C5-B9FA-0C46957E84A0}" dt="2020-06-15T10:55:13.327" v="10"/>
          <ac:spMkLst>
            <pc:docMk/>
            <pc:sldMk cId="1986055327" sldId="408"/>
            <ac:spMk id="18" creationId="{F6477E2D-5D85-4794-B750-1AF8378BCD49}"/>
          </ac:spMkLst>
        </pc:spChg>
        <pc:spChg chg="mod">
          <ac:chgData name="Kulinich Bohdan" userId="48e65c9f34e137d0" providerId="LiveId" clId="{245AEF42-97BD-41C5-B9FA-0C46957E84A0}" dt="2020-06-21T10:37:36.460" v="8793" actId="20577"/>
          <ac:spMkLst>
            <pc:docMk/>
            <pc:sldMk cId="1986055327" sldId="408"/>
            <ac:spMk id="19" creationId="{3C93C8CE-72D8-4E11-855C-1D218E4D6E76}"/>
          </ac:spMkLst>
        </pc:spChg>
        <pc:grpChg chg="mod">
          <ac:chgData name="Kulinich Bohdan" userId="48e65c9f34e137d0" providerId="LiveId" clId="{245AEF42-97BD-41C5-B9FA-0C46957E84A0}" dt="2020-06-15T10:55:13.327" v="10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mod">
        <pc:chgData name="Kulinich Bohdan" userId="48e65c9f34e137d0" providerId="LiveId" clId="{245AEF42-97BD-41C5-B9FA-0C46957E84A0}" dt="2020-06-20T12:21:01.458" v="8769" actId="20577"/>
        <pc:sldMkLst>
          <pc:docMk/>
          <pc:sldMk cId="900640268" sldId="409"/>
        </pc:sldMkLst>
        <pc:spChg chg="mod">
          <ac:chgData name="Kulinich Bohdan" userId="48e65c9f34e137d0" providerId="LiveId" clId="{245AEF42-97BD-41C5-B9FA-0C46957E84A0}" dt="2020-06-20T12:21:01.458" v="8769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add mod delAnim modAnim">
        <pc:chgData name="Kulinich Bohdan" userId="48e65c9f34e137d0" providerId="LiveId" clId="{245AEF42-97BD-41C5-B9FA-0C46957E84A0}" dt="2020-06-19T16:34:00.059" v="5856" actId="207"/>
        <pc:sldMkLst>
          <pc:docMk/>
          <pc:sldMk cId="1730319484" sldId="410"/>
        </pc:sldMkLst>
        <pc:spChg chg="del">
          <ac:chgData name="Kulinich Bohdan" userId="48e65c9f34e137d0" providerId="LiveId" clId="{245AEF42-97BD-41C5-B9FA-0C46957E84A0}" dt="2020-06-16T02:35:38.688" v="1175" actId="478"/>
          <ac:spMkLst>
            <pc:docMk/>
            <pc:sldMk cId="1730319484" sldId="410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6T02:35:27.641" v="1173" actId="20577"/>
          <ac:spMkLst>
            <pc:docMk/>
            <pc:sldMk cId="1730319484" sldId="410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6T03:44:01.841" v="1558" actId="207"/>
          <ac:spMkLst>
            <pc:docMk/>
            <pc:sldMk cId="1730319484" sldId="410"/>
            <ac:spMk id="18" creationId="{8E267761-6630-4603-9732-8708FACFCEC4}"/>
          </ac:spMkLst>
        </pc:spChg>
        <pc:spChg chg="add mod">
          <ac:chgData name="Kulinich Bohdan" userId="48e65c9f34e137d0" providerId="LiveId" clId="{245AEF42-97BD-41C5-B9FA-0C46957E84A0}" dt="2020-06-16T02:35:54.560" v="1179" actId="1076"/>
          <ac:spMkLst>
            <pc:docMk/>
            <pc:sldMk cId="1730319484" sldId="410"/>
            <ac:spMk id="31" creationId="{9F1CEB3B-2A3B-4193-883C-D0F3C2481772}"/>
          </ac:spMkLst>
        </pc:spChg>
        <pc:spChg chg="add mod">
          <ac:chgData name="Kulinich Bohdan" userId="48e65c9f34e137d0" providerId="LiveId" clId="{245AEF42-97BD-41C5-B9FA-0C46957E84A0}" dt="2020-06-16T02:35:54.560" v="1179" actId="1076"/>
          <ac:spMkLst>
            <pc:docMk/>
            <pc:sldMk cId="1730319484" sldId="410"/>
            <ac:spMk id="33" creationId="{6148C541-2A76-486B-B8AB-C556271204E1}"/>
          </ac:spMkLst>
        </pc:spChg>
        <pc:spChg chg="add mod">
          <ac:chgData name="Kulinich Bohdan" userId="48e65c9f34e137d0" providerId="LiveId" clId="{245AEF42-97BD-41C5-B9FA-0C46957E84A0}" dt="2020-06-19T16:34:00.059" v="5856" actId="207"/>
          <ac:spMkLst>
            <pc:docMk/>
            <pc:sldMk cId="1730319484" sldId="410"/>
            <ac:spMk id="34" creationId="{A17D57D9-ED6C-46B4-A5F6-FF30B4E87B6E}"/>
          </ac:spMkLst>
        </pc:spChg>
        <pc:spChg chg="mod">
          <ac:chgData name="Kulinich Bohdan" userId="48e65c9f34e137d0" providerId="LiveId" clId="{245AEF42-97BD-41C5-B9FA-0C46957E84A0}" dt="2020-06-16T02:43:31.603" v="1336" actId="20577"/>
          <ac:spMkLst>
            <pc:docMk/>
            <pc:sldMk cId="1730319484" sldId="410"/>
            <ac:spMk id="35" creationId="{2CD8A453-AF06-4C00-BB17-D7030E2214B8}"/>
          </ac:spMkLst>
        </pc:spChg>
        <pc:spChg chg="add del mod">
          <ac:chgData name="Kulinich Bohdan" userId="48e65c9f34e137d0" providerId="LiveId" clId="{245AEF42-97BD-41C5-B9FA-0C46957E84A0}" dt="2020-06-16T02:41:33.472" v="1312" actId="478"/>
          <ac:spMkLst>
            <pc:docMk/>
            <pc:sldMk cId="1730319484" sldId="410"/>
            <ac:spMk id="36" creationId="{6EDD8AC2-D130-44AF-BF80-F5029C692FE0}"/>
          </ac:spMkLst>
        </pc:spChg>
        <pc:spChg chg="add mod">
          <ac:chgData name="Kulinich Bohdan" userId="48e65c9f34e137d0" providerId="LiveId" clId="{245AEF42-97BD-41C5-B9FA-0C46957E84A0}" dt="2020-06-16T02:41:43.484" v="1314" actId="14100"/>
          <ac:spMkLst>
            <pc:docMk/>
            <pc:sldMk cId="1730319484" sldId="410"/>
            <ac:spMk id="37" creationId="{3F325DEB-CD96-43B4-9F25-8701E10C608F}"/>
          </ac:spMkLst>
        </pc:spChg>
        <pc:spChg chg="del">
          <ac:chgData name="Kulinich Bohdan" userId="48e65c9f34e137d0" providerId="LiveId" clId="{245AEF42-97BD-41C5-B9FA-0C46957E84A0}" dt="2020-06-16T02:35:39.380" v="1176" actId="478"/>
          <ac:spMkLst>
            <pc:docMk/>
            <pc:sldMk cId="1730319484" sldId="410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6T02:35:40.119" v="1177" actId="478"/>
          <ac:spMkLst>
            <pc:docMk/>
            <pc:sldMk cId="1730319484" sldId="410"/>
            <ac:spMk id="53" creationId="{6C146441-9912-43ED-A3D1-88AF78A386FD}"/>
          </ac:spMkLst>
        </pc:spChg>
        <pc:spChg chg="add mod">
          <ac:chgData name="Kulinich Bohdan" userId="48e65c9f34e137d0" providerId="LiveId" clId="{245AEF42-97BD-41C5-B9FA-0C46957E84A0}" dt="2020-06-16T12:01:40.673" v="2175" actId="207"/>
          <ac:spMkLst>
            <pc:docMk/>
            <pc:sldMk cId="1730319484" sldId="410"/>
            <ac:spMk id="54" creationId="{CC0D7760-5FBE-4ABC-8216-93FA5F1D009F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6T02:35:35.588" v="1174" actId="478"/>
          <ac:grpSpMkLst>
            <pc:docMk/>
            <pc:sldMk cId="1730319484" sldId="410"/>
            <ac:grpSpMk id="76" creationId="{05F59762-225D-4E11-954F-E134C4E9ED25}"/>
          </ac:grpSpMkLst>
        </pc:grpChg>
        <pc:picChg chg="add del mod modCrop">
          <ac:chgData name="Kulinich Bohdan" userId="48e65c9f34e137d0" providerId="LiveId" clId="{245AEF42-97BD-41C5-B9FA-0C46957E84A0}" dt="2020-06-19T05:48:44.493" v="5552" actId="478"/>
          <ac:picMkLst>
            <pc:docMk/>
            <pc:sldMk cId="1730319484" sldId="410"/>
            <ac:picMk id="5" creationId="{1AC9F604-85F4-4EB0-87A8-0758321E38A9}"/>
          </ac:picMkLst>
        </pc:picChg>
        <pc:picChg chg="add del mod modCrop">
          <ac:chgData name="Kulinich Bohdan" userId="48e65c9f34e137d0" providerId="LiveId" clId="{245AEF42-97BD-41C5-B9FA-0C46957E84A0}" dt="2020-06-16T03:19:02.240" v="1379" actId="478"/>
          <ac:picMkLst>
            <pc:docMk/>
            <pc:sldMk cId="1730319484" sldId="410"/>
            <ac:picMk id="7" creationId="{8BB6D620-7B7D-4136-B9CC-76D36DA85608}"/>
          </ac:picMkLst>
        </pc:picChg>
        <pc:picChg chg="add del mod modCrop">
          <ac:chgData name="Kulinich Bohdan" userId="48e65c9f34e137d0" providerId="LiveId" clId="{245AEF42-97BD-41C5-B9FA-0C46957E84A0}" dt="2020-06-19T05:48:45.676" v="5553" actId="478"/>
          <ac:picMkLst>
            <pc:docMk/>
            <pc:sldMk cId="1730319484" sldId="410"/>
            <ac:picMk id="8" creationId="{E74E3793-8470-4CDA-9252-764BB4BC078C}"/>
          </ac:picMkLst>
        </pc:picChg>
        <pc:picChg chg="add del mod modCrop">
          <ac:chgData name="Kulinich Bohdan" userId="48e65c9f34e137d0" providerId="LiveId" clId="{245AEF42-97BD-41C5-B9FA-0C46957E84A0}" dt="2020-06-16T03:19:03.993" v="1380" actId="478"/>
          <ac:picMkLst>
            <pc:docMk/>
            <pc:sldMk cId="1730319484" sldId="410"/>
            <ac:picMk id="9" creationId="{9B14BB69-3907-4BDA-AB2E-2A9D0AC9DD91}"/>
          </ac:picMkLst>
        </pc:picChg>
        <pc:picChg chg="add mod modCrop">
          <ac:chgData name="Kulinich Bohdan" userId="48e65c9f34e137d0" providerId="LiveId" clId="{245AEF42-97BD-41C5-B9FA-0C46957E84A0}" dt="2020-06-19T05:49:15.551" v="5558" actId="732"/>
          <ac:picMkLst>
            <pc:docMk/>
            <pc:sldMk cId="1730319484" sldId="410"/>
            <ac:picMk id="10" creationId="{48D9A672-B448-4826-B21C-418438220E1E}"/>
          </ac:picMkLst>
        </pc:picChg>
        <pc:picChg chg="add del mod modCrop">
          <ac:chgData name="Kulinich Bohdan" userId="48e65c9f34e137d0" providerId="LiveId" clId="{245AEF42-97BD-41C5-B9FA-0C46957E84A0}" dt="2020-06-16T03:31:43.675" v="1400" actId="478"/>
          <ac:picMkLst>
            <pc:docMk/>
            <pc:sldMk cId="1730319484" sldId="410"/>
            <ac:picMk id="11" creationId="{EC557F7C-FAA2-4BA0-A46E-0A69D75635F3}"/>
          </ac:picMkLst>
        </pc:picChg>
        <pc:picChg chg="add mod modCrop">
          <ac:chgData name="Kulinich Bohdan" userId="48e65c9f34e137d0" providerId="LiveId" clId="{245AEF42-97BD-41C5-B9FA-0C46957E84A0}" dt="2020-06-19T05:49:40.763" v="5563" actId="732"/>
          <ac:picMkLst>
            <pc:docMk/>
            <pc:sldMk cId="1730319484" sldId="410"/>
            <ac:picMk id="12" creationId="{2CF997F7-3592-4660-925C-9EAA5CCB1A21}"/>
          </ac:picMkLst>
        </pc:picChg>
        <pc:picChg chg="add del mod modCrop">
          <ac:chgData name="Kulinich Bohdan" userId="48e65c9f34e137d0" providerId="LiveId" clId="{245AEF42-97BD-41C5-B9FA-0C46957E84A0}" dt="2020-06-16T03:33:01.698" v="1413" actId="478"/>
          <ac:picMkLst>
            <pc:docMk/>
            <pc:sldMk cId="1730319484" sldId="410"/>
            <ac:picMk id="13" creationId="{58D98B9D-F9FA-4611-8A1E-D7D3B329F8B9}"/>
          </ac:picMkLst>
        </pc:picChg>
        <pc:picChg chg="add del mod modCrop">
          <ac:chgData name="Kulinich Bohdan" userId="48e65c9f34e137d0" providerId="LiveId" clId="{245AEF42-97BD-41C5-B9FA-0C46957E84A0}" dt="2020-06-16T03:47:55.197" v="1564" actId="478"/>
          <ac:picMkLst>
            <pc:docMk/>
            <pc:sldMk cId="1730319484" sldId="410"/>
            <ac:picMk id="15" creationId="{E24AB0BB-70D6-4022-ABEB-A6829596FE04}"/>
          </ac:picMkLst>
        </pc:picChg>
        <pc:picChg chg="add del mod modCrop">
          <ac:chgData name="Kulinich Bohdan" userId="48e65c9f34e137d0" providerId="LiveId" clId="{245AEF42-97BD-41C5-B9FA-0C46957E84A0}" dt="2020-06-19T05:43:31.994" v="5528" actId="478"/>
          <ac:picMkLst>
            <pc:docMk/>
            <pc:sldMk cId="1730319484" sldId="410"/>
            <ac:picMk id="17" creationId="{21102778-15D2-4076-AE1D-4A78B76A3D8F}"/>
          </ac:picMkLst>
        </pc:picChg>
        <pc:picChg chg="add del">
          <ac:chgData name="Kulinich Bohdan" userId="48e65c9f34e137d0" providerId="LiveId" clId="{245AEF42-97BD-41C5-B9FA-0C46957E84A0}" dt="2020-06-16T03:42:15.956" v="1533"/>
          <ac:picMkLst>
            <pc:docMk/>
            <pc:sldMk cId="1730319484" sldId="410"/>
            <ac:picMk id="19" creationId="{10A99744-2D70-4B12-B1B6-89889AE6D727}"/>
          </ac:picMkLst>
        </pc:picChg>
        <pc:picChg chg="add del mod modCrop">
          <ac:chgData name="Kulinich Bohdan" userId="48e65c9f34e137d0" providerId="LiveId" clId="{245AEF42-97BD-41C5-B9FA-0C46957E84A0}" dt="2020-06-19T05:43:31.994" v="5528" actId="478"/>
          <ac:picMkLst>
            <pc:docMk/>
            <pc:sldMk cId="1730319484" sldId="410"/>
            <ac:picMk id="21" creationId="{C032AA58-9B23-4E24-B97F-C95B319F0F44}"/>
          </ac:picMkLst>
        </pc:picChg>
        <pc:picChg chg="add mod">
          <ac:chgData name="Kulinich Bohdan" userId="48e65c9f34e137d0" providerId="LiveId" clId="{245AEF42-97BD-41C5-B9FA-0C46957E84A0}" dt="2020-06-16T02:41:16.593" v="1273" actId="1076"/>
          <ac:picMkLst>
            <pc:docMk/>
            <pc:sldMk cId="1730319484" sldId="410"/>
            <ac:picMk id="38" creationId="{070438B3-F781-4D6B-8839-0FD5F4545092}"/>
          </ac:picMkLst>
        </pc:pic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87" creationId="{5243182E-958E-46F2-9763-417B8276D2EB}"/>
          </ac:cxnSpMkLst>
        </pc:cxnChg>
      </pc:sldChg>
      <pc:sldChg chg="addSp delSp modSp add mod addAnim delAnim modAnim">
        <pc:chgData name="Kulinich Bohdan" userId="48e65c9f34e137d0" providerId="LiveId" clId="{245AEF42-97BD-41C5-B9FA-0C46957E84A0}" dt="2020-06-16T14:29:39.579" v="2204" actId="208"/>
        <pc:sldMkLst>
          <pc:docMk/>
          <pc:sldMk cId="4248769537" sldId="411"/>
        </pc:sldMkLst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2" creationId="{0EF554E0-5948-4252-B0D5-FD5C76F5FB9F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7" creationId="{7494860A-A582-4915-B3FC-6B22383C4166}"/>
          </ac:spMkLst>
        </pc:spChg>
        <pc:spChg chg="del">
          <ac:chgData name="Kulinich Bohdan" userId="48e65c9f34e137d0" providerId="LiveId" clId="{245AEF42-97BD-41C5-B9FA-0C46957E84A0}" dt="2020-06-16T02:19:10.840" v="841" actId="478"/>
          <ac:spMkLst>
            <pc:docMk/>
            <pc:sldMk cId="4248769537" sldId="411"/>
            <ac:spMk id="11" creationId="{0C6E45A9-60D9-49AE-9F23-AE746DB4176A}"/>
          </ac:spMkLst>
        </pc:spChg>
        <pc:spChg chg="add del mod">
          <ac:chgData name="Kulinich Bohdan" userId="48e65c9f34e137d0" providerId="LiveId" clId="{245AEF42-97BD-41C5-B9FA-0C46957E84A0}" dt="2020-06-16T02:22:24.583" v="947" actId="1076"/>
          <ac:spMkLst>
            <pc:docMk/>
            <pc:sldMk cId="4248769537" sldId="411"/>
            <ac:spMk id="35" creationId="{2CD8A453-AF06-4C00-BB17-D7030E2214B8}"/>
          </ac:spMkLst>
        </pc:spChg>
        <pc:spChg chg="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43" creationId="{98EF4A11-6AA0-44F3-A4D1-52F276AD1100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4" creationId="{36F7E224-4A7C-4929-9841-E811F0A00A3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6" creationId="{5E6A190A-4033-4984-9B61-7A57DA9786FB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7" creationId="{4AEADF07-E0F1-4C54-9B4B-23DDECB1E0D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8" creationId="{D616FBE4-FBFA-42D8-95AA-C4E0C23989C0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9" creationId="{533079F5-A231-4646-9307-86C02EB4D67C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0" creationId="{D9CE9184-D273-4233-9D92-E0612CE0D5FE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1" creationId="{A2932D82-164B-4298-BA89-55B432E20243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4" creationId="{271863A3-B465-4BB7-B805-BB6842B5850E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5" creationId="{63A87C0C-BE6B-4F83-9D60-D41A235A391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6" creationId="{42975CBF-86D3-44CD-A2A5-23EAE9B8209B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6" creationId="{F100A1BC-9A81-47EB-95BC-964E61AA8BAA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7" creationId="{B2033956-7557-45A0-8179-0C5A30E31C72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8" creationId="{AA09EAA5-3643-49A7-9840-FBD753E2B82D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69" creationId="{051AEB46-9D08-4DA4-A054-91C7F4DEB5BB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0" creationId="{41589292-933E-41EF-8918-9353F51F253C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1" creationId="{95D780F9-C8AE-4019-9D15-D11983D4F67E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2" creationId="{25016154-6D58-4E8C-84B3-B90064848788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3" creationId="{0A9ACB5D-51E9-4D7A-8C90-797A4BE58449}"/>
          </ac:spMkLst>
        </pc:spChg>
        <pc:spChg chg="add mod">
          <ac:chgData name="Kulinich Bohdan" userId="48e65c9f34e137d0" providerId="LiveId" clId="{245AEF42-97BD-41C5-B9FA-0C46957E84A0}" dt="2020-06-16T02:28:56.675" v="1043" actId="20577"/>
          <ac:spMkLst>
            <pc:docMk/>
            <pc:sldMk cId="4248769537" sldId="411"/>
            <ac:spMk id="74" creationId="{F8B2D689-C5F4-434A-BDD0-5865D85F3D89}"/>
          </ac:spMkLst>
        </pc:spChg>
        <pc:spChg chg="add mod">
          <ac:chgData name="Kulinich Bohdan" userId="48e65c9f34e137d0" providerId="LiveId" clId="{245AEF42-97BD-41C5-B9FA-0C46957E84A0}" dt="2020-06-16T02:29:30.754" v="1049" actId="1076"/>
          <ac:spMkLst>
            <pc:docMk/>
            <pc:sldMk cId="4248769537" sldId="411"/>
            <ac:spMk id="75" creationId="{B946A405-B74F-4AA0-B362-562930EEF6D2}"/>
          </ac:spMkLst>
        </pc:spChg>
        <pc:spChg chg="add mod">
          <ac:chgData name="Kulinich Bohdan" userId="48e65c9f34e137d0" providerId="LiveId" clId="{245AEF42-97BD-41C5-B9FA-0C46957E84A0}" dt="2020-06-16T02:32:36.549" v="1065" actId="1076"/>
          <ac:spMkLst>
            <pc:docMk/>
            <pc:sldMk cId="4248769537" sldId="411"/>
            <ac:spMk id="76" creationId="{BD5D8964-7D3B-4B29-9269-D7412E1BA915}"/>
          </ac:spMkLst>
        </pc:spChg>
        <pc:spChg chg="add mod">
          <ac:chgData name="Kulinich Bohdan" userId="48e65c9f34e137d0" providerId="LiveId" clId="{245AEF42-97BD-41C5-B9FA-0C46957E84A0}" dt="2020-06-16T02:32:36.549" v="1065" actId="1076"/>
          <ac:spMkLst>
            <pc:docMk/>
            <pc:sldMk cId="4248769537" sldId="411"/>
            <ac:spMk id="77" creationId="{DA945A31-E58B-4A22-892F-468E3F233EEB}"/>
          </ac:spMkLst>
        </pc:spChg>
        <pc:spChg chg="add mod">
          <ac:chgData name="Kulinich Bohdan" userId="48e65c9f34e137d0" providerId="LiveId" clId="{245AEF42-97BD-41C5-B9FA-0C46957E84A0}" dt="2020-06-16T02:32:52.388" v="1076" actId="14100"/>
          <ac:spMkLst>
            <pc:docMk/>
            <pc:sldMk cId="4248769537" sldId="411"/>
            <ac:spMk id="78" creationId="{708C416B-FFB3-4A1D-8401-E88A61FE9457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79" creationId="{DB95C507-48CD-4100-9434-D9439FF3CFF4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0" creationId="{66075894-0B79-40E7-832C-61DDCB5A0E4D}"/>
          </ac:spMkLst>
        </pc:spChg>
        <pc:spChg chg="add mod">
          <ac:chgData name="Kulinich Bohdan" userId="48e65c9f34e137d0" providerId="LiveId" clId="{245AEF42-97BD-41C5-B9FA-0C46957E84A0}" dt="2020-06-16T02:33:56.436" v="1127" actId="1076"/>
          <ac:spMkLst>
            <pc:docMk/>
            <pc:sldMk cId="4248769537" sldId="411"/>
            <ac:spMk id="81" creationId="{F28EDE04-C7AF-4C06-8E51-ACC19F09FE43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3" creationId="{44C8EF7A-B85D-4B75-A3AF-B140ABC195D1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4" creationId="{9357213F-7A8E-4246-BA5E-2E851A714D41}"/>
          </ac:spMkLst>
        </pc:spChg>
        <pc:spChg chg="del">
          <ac:chgData name="Kulinich Bohdan" userId="48e65c9f34e137d0" providerId="LiveId" clId="{245AEF42-97BD-41C5-B9FA-0C46957E84A0}" dt="2020-06-16T02:18:53.762" v="835" actId="478"/>
          <ac:spMkLst>
            <pc:docMk/>
            <pc:sldMk cId="4248769537" sldId="411"/>
            <ac:spMk id="85" creationId="{14D414DD-C90D-4630-9A05-3C37693DDB8E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3" creationId="{507F4C89-03D4-4DF5-98C7-31087AB4D071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4" creationId="{1282800E-2A43-463D-A997-64AB9F8C659C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5" creationId="{F84A3555-16F7-43FD-9004-18B0453E7827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6" creationId="{68CA356D-9327-4F51-B1F1-F09179F47330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0" creationId="{FDA13BEC-7D91-402C-835C-535A8F1F9762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1" creationId="{2D554610-4C12-46B5-B36F-7526B3B24FE7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2" creationId="{5B46C03E-E8B3-4459-B4A1-2625A6289B51}"/>
          </ac:spMkLst>
        </pc:spChg>
        <pc:spChg chg="del">
          <ac:chgData name="Kulinich Bohdan" userId="48e65c9f34e137d0" providerId="LiveId" clId="{245AEF42-97BD-41C5-B9FA-0C46957E84A0}" dt="2020-06-16T02:18:52.294" v="834" actId="478"/>
          <ac:spMkLst>
            <pc:docMk/>
            <pc:sldMk cId="4248769537" sldId="411"/>
            <ac:spMk id="103" creationId="{9FD622EA-9556-4676-96D2-99B4AA0EE6CF}"/>
          </ac:spMkLst>
        </pc:spChg>
        <pc:spChg chg="del">
          <ac:chgData name="Kulinich Bohdan" userId="48e65c9f34e137d0" providerId="LiveId" clId="{245AEF42-97BD-41C5-B9FA-0C46957E84A0}" dt="2020-06-16T02:18:37.639" v="825" actId="478"/>
          <ac:spMkLst>
            <pc:docMk/>
            <pc:sldMk cId="4248769537" sldId="411"/>
            <ac:spMk id="104" creationId="{92306D2C-5998-4E0B-8148-9330BB9A7039}"/>
          </ac:spMkLst>
        </pc:spChg>
        <pc:spChg chg="del">
          <ac:chgData name="Kulinich Bohdan" userId="48e65c9f34e137d0" providerId="LiveId" clId="{245AEF42-97BD-41C5-B9FA-0C46957E84A0}" dt="2020-06-16T02:18:44.815" v="831" actId="478"/>
          <ac:spMkLst>
            <pc:docMk/>
            <pc:sldMk cId="4248769537" sldId="411"/>
            <ac:spMk id="105" creationId="{1F19FA18-3CA0-424E-816D-22BA0B73EC72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106" creationId="{0FCFA593-26EB-4341-8520-B93CD804F21C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107" creationId="{10822DDE-58A8-4FF8-8E11-C9F3150DD811}"/>
          </ac:spMkLst>
        </pc:spChg>
        <pc:spChg chg="del">
          <ac:chgData name="Kulinich Bohdan" userId="48e65c9f34e137d0" providerId="LiveId" clId="{245AEF42-97BD-41C5-B9FA-0C46957E84A0}" dt="2020-06-16T02:18:42.176" v="829" actId="478"/>
          <ac:spMkLst>
            <pc:docMk/>
            <pc:sldMk cId="4248769537" sldId="411"/>
            <ac:spMk id="108" creationId="{E90E9787-9969-4414-ACDF-155192358A66}"/>
          </ac:spMkLst>
        </pc:spChg>
        <pc:spChg chg="del">
          <ac:chgData name="Kulinich Bohdan" userId="48e65c9f34e137d0" providerId="LiveId" clId="{245AEF42-97BD-41C5-B9FA-0C46957E84A0}" dt="2020-06-16T02:18:41.272" v="828" actId="478"/>
          <ac:spMkLst>
            <pc:docMk/>
            <pc:sldMk cId="4248769537" sldId="411"/>
            <ac:spMk id="109" creationId="{AB932DB5-297C-48F7-A0CB-A0DDD3CD6D25}"/>
          </ac:spMkLst>
        </pc:spChg>
        <pc:spChg chg="del">
          <ac:chgData name="Kulinich Bohdan" userId="48e65c9f34e137d0" providerId="LiveId" clId="{245AEF42-97BD-41C5-B9FA-0C46957E84A0}" dt="2020-06-16T02:18:40.463" v="827" actId="478"/>
          <ac:spMkLst>
            <pc:docMk/>
            <pc:sldMk cId="4248769537" sldId="411"/>
            <ac:spMk id="110" creationId="{8152D7D7-350D-42FE-BBA8-E2C036146959}"/>
          </ac:spMkLst>
        </pc:spChg>
        <pc:spChg chg="del">
          <ac:chgData name="Kulinich Bohdan" userId="48e65c9f34e137d0" providerId="LiveId" clId="{245AEF42-97BD-41C5-B9FA-0C46957E84A0}" dt="2020-06-16T02:18:39.554" v="826" actId="478"/>
          <ac:spMkLst>
            <pc:docMk/>
            <pc:sldMk cId="4248769537" sldId="411"/>
            <ac:spMk id="111" creationId="{526D6F92-890F-48E0-B6D8-8E84AEFDF44A}"/>
          </ac:spMkLst>
        </pc:spChg>
        <pc:spChg chg="del">
          <ac:chgData name="Kulinich Bohdan" userId="48e65c9f34e137d0" providerId="LiveId" clId="{245AEF42-97BD-41C5-B9FA-0C46957E84A0}" dt="2020-06-16T02:18:43.150" v="830" actId="478"/>
          <ac:spMkLst>
            <pc:docMk/>
            <pc:sldMk cId="4248769537" sldId="411"/>
            <ac:spMk id="112" creationId="{D0CE6DE7-E36A-4E52-A71C-74997E78595A}"/>
          </ac:spMkLst>
        </pc:spChg>
        <pc:spChg chg="del">
          <ac:chgData name="Kulinich Bohdan" userId="48e65c9f34e137d0" providerId="LiveId" clId="{245AEF42-97BD-41C5-B9FA-0C46957E84A0}" dt="2020-06-16T02:18:35.230" v="823" actId="478"/>
          <ac:spMkLst>
            <pc:docMk/>
            <pc:sldMk cId="4248769537" sldId="411"/>
            <ac:spMk id="120" creationId="{3EDAF2A0-0B8C-480E-8260-BE0E863A75D3}"/>
          </ac:spMkLst>
        </pc:spChg>
        <pc:picChg chg="del">
          <ac:chgData name="Kulinich Bohdan" userId="48e65c9f34e137d0" providerId="LiveId" clId="{245AEF42-97BD-41C5-B9FA-0C46957E84A0}" dt="2020-06-16T02:18:33.829" v="822" actId="478"/>
          <ac:picMkLst>
            <pc:docMk/>
            <pc:sldMk cId="4248769537" sldId="411"/>
            <ac:picMk id="61" creationId="{302AC8C3-0DF1-4A0A-9849-2B8746E1325F}"/>
          </ac:picMkLst>
        </pc:picChg>
        <pc:picChg chg="del">
          <ac:chgData name="Kulinich Bohdan" userId="48e65c9f34e137d0" providerId="LiveId" clId="{245AEF42-97BD-41C5-B9FA-0C46957E84A0}" dt="2020-06-16T02:18:35.814" v="824" actId="478"/>
          <ac:picMkLst>
            <pc:docMk/>
            <pc:sldMk cId="4248769537" sldId="411"/>
            <ac:picMk id="119" creationId="{75A388AA-5BAB-45F3-8794-87F1026676EB}"/>
          </ac:picMkLst>
        </pc:picChg>
        <pc:cxnChg chg="mod">
          <ac:chgData name="Kulinich Bohdan" userId="48e65c9f34e137d0" providerId="LiveId" clId="{245AEF42-97BD-41C5-B9FA-0C46957E84A0}" dt="2020-06-16T02:31:06.879" v="1059" actId="1076"/>
          <ac:cxnSpMkLst>
            <pc:docMk/>
            <pc:sldMk cId="4248769537" sldId="411"/>
            <ac:cxnSpMk id="33" creationId="{FE7DB313-5D60-45D7-88F6-2342B628F22D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36" creationId="{33B6264F-3BD0-4AD7-B32F-C41B036CB796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38" creationId="{B5017871-82B9-431B-B519-CF7F841CA878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40" creationId="{84ABCAB5-5B06-460D-8D9D-B1606F9F3BC0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41" creationId="{5BE9393B-7FF4-4953-8314-2CE5C7206C8B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7" creationId="{63013CE7-31EB-41E1-ABE2-4454DC8E3C99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8" creationId="{2CB7A054-B674-4AAD-B0CD-EFAA624C4BC1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9" creationId="{664E42C3-B11B-446E-8E5A-C69929B86BCB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62" creationId="{5889D054-A752-480A-80CA-772AF6BFE41E}"/>
          </ac:cxnSpMkLst>
        </pc:cxnChg>
        <pc:cxnChg chg="add mod">
          <ac:chgData name="Kulinich Bohdan" userId="48e65c9f34e137d0" providerId="LiveId" clId="{245AEF42-97BD-41C5-B9FA-0C46957E84A0}" dt="2020-06-16T14:29:39.579" v="2204" actId="208"/>
          <ac:cxnSpMkLst>
            <pc:docMk/>
            <pc:sldMk cId="4248769537" sldId="411"/>
            <ac:cxnSpMk id="63" creationId="{70B2F537-CD1C-42E6-BB2C-394667510989}"/>
          </ac:cxnSpMkLst>
        </pc:cxnChg>
        <pc:cxnChg chg="add mod">
          <ac:chgData name="Kulinich Bohdan" userId="48e65c9f34e137d0" providerId="LiveId" clId="{245AEF42-97BD-41C5-B9FA-0C46957E84A0}" dt="2020-06-16T02:31:06.879" v="1059" actId="1076"/>
          <ac:cxnSpMkLst>
            <pc:docMk/>
            <pc:sldMk cId="4248769537" sldId="411"/>
            <ac:cxnSpMk id="64" creationId="{028ACBEE-45EE-4EF7-807C-999B3EC5F701}"/>
          </ac:cxnSpMkLst>
        </pc:cxnChg>
        <pc:cxnChg chg="add mod">
          <ac:chgData name="Kulinich Bohdan" userId="48e65c9f34e137d0" providerId="LiveId" clId="{245AEF42-97BD-41C5-B9FA-0C46957E84A0}" dt="2020-06-16T03:11:22.898" v="1357" actId="208"/>
          <ac:cxnSpMkLst>
            <pc:docMk/>
            <pc:sldMk cId="4248769537" sldId="411"/>
            <ac:cxnSpMk id="65" creationId="{4FD202C6-5587-46EB-A83C-138504714110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89" creationId="{DB37CAAA-64E7-4AF5-B256-A57D0D7026CF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0" creationId="{BDC27473-E60F-490A-8736-A540A8D560F3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1" creationId="{930280B4-5F10-47EB-98D8-E8CBF99F8D78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2" creationId="{F80B150A-98C7-447A-8134-A954C8C4FAAE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7" creationId="{3A88B4F7-62D1-46C2-913D-58ED4001D4F3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8" creationId="{1F1DAC2A-89E9-4B3E-A219-0909C2C5A563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9" creationId="{386DBE9B-A77A-49E1-91CF-CF38F898DD03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9T02:30:02.689" v="4427" actId="20577"/>
        <pc:sldMkLst>
          <pc:docMk/>
          <pc:sldMk cId="3274804734" sldId="412"/>
        </pc:sldMkLst>
        <pc:spChg chg="del">
          <ac:chgData name="Kulinich Bohdan" userId="48e65c9f34e137d0" providerId="LiveId" clId="{245AEF42-97BD-41C5-B9FA-0C46957E84A0}" dt="2020-06-18T02:57:23.336" v="3613" actId="478"/>
          <ac:spMkLst>
            <pc:docMk/>
            <pc:sldMk cId="3274804734" sldId="412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8T17:02:22.106" v="4424"/>
          <ac:spMkLst>
            <pc:docMk/>
            <pc:sldMk cId="3274804734" sldId="412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8T03:02:48.701" v="3718" actId="207"/>
          <ac:spMkLst>
            <pc:docMk/>
            <pc:sldMk cId="3274804734" sldId="412"/>
            <ac:spMk id="11" creationId="{D71693BA-7028-4257-A93F-F894E26F1A26}"/>
          </ac:spMkLst>
        </pc:spChg>
        <pc:spChg chg="add mod">
          <ac:chgData name="Kulinich Bohdan" userId="48e65c9f34e137d0" providerId="LiveId" clId="{245AEF42-97BD-41C5-B9FA-0C46957E84A0}" dt="2020-06-18T03:05:48.301" v="3782" actId="20577"/>
          <ac:spMkLst>
            <pc:docMk/>
            <pc:sldMk cId="3274804734" sldId="412"/>
            <ac:spMk id="13" creationId="{466193BE-20F1-422E-8112-516516F250CF}"/>
          </ac:spMkLst>
        </pc:spChg>
        <pc:spChg chg="add del mod">
          <ac:chgData name="Kulinich Bohdan" userId="48e65c9f34e137d0" providerId="LiveId" clId="{245AEF42-97BD-41C5-B9FA-0C46957E84A0}" dt="2020-06-18T15:59:09.389" v="3798" actId="478"/>
          <ac:spMkLst>
            <pc:docMk/>
            <pc:sldMk cId="3274804734" sldId="412"/>
            <ac:spMk id="15" creationId="{F11B16D0-8129-49C6-9F45-4F818A60AA74}"/>
          </ac:spMkLst>
        </pc:spChg>
        <pc:spChg chg="add del mod">
          <ac:chgData name="Kulinich Bohdan" userId="48e65c9f34e137d0" providerId="LiveId" clId="{245AEF42-97BD-41C5-B9FA-0C46957E84A0}" dt="2020-06-18T15:59:09.389" v="3798" actId="478"/>
          <ac:spMkLst>
            <pc:docMk/>
            <pc:sldMk cId="3274804734" sldId="412"/>
            <ac:spMk id="16" creationId="{0EC55404-28F4-499A-A13B-E7E3BBF0468D}"/>
          </ac:spMkLst>
        </pc:spChg>
        <pc:spChg chg="add del mod">
          <ac:chgData name="Kulinich Bohdan" userId="48e65c9f34e137d0" providerId="LiveId" clId="{245AEF42-97BD-41C5-B9FA-0C46957E84A0}" dt="2020-06-18T15:59:10.779" v="3799" actId="478"/>
          <ac:spMkLst>
            <pc:docMk/>
            <pc:sldMk cId="3274804734" sldId="412"/>
            <ac:spMk id="17" creationId="{1104A0CF-D8C6-4049-B7C8-74A34C376831}"/>
          </ac:spMkLst>
        </pc:spChg>
        <pc:spChg chg="add del mod">
          <ac:chgData name="Kulinich Bohdan" userId="48e65c9f34e137d0" providerId="LiveId" clId="{245AEF42-97BD-41C5-B9FA-0C46957E84A0}" dt="2020-06-18T15:59:10.779" v="3799" actId="478"/>
          <ac:spMkLst>
            <pc:docMk/>
            <pc:sldMk cId="3274804734" sldId="412"/>
            <ac:spMk id="18" creationId="{3EE1598E-72D4-4087-BF23-30D68F81BF1E}"/>
          </ac:spMkLst>
        </pc:spChg>
        <pc:spChg chg="add mod">
          <ac:chgData name="Kulinich Bohdan" userId="48e65c9f34e137d0" providerId="LiveId" clId="{245AEF42-97BD-41C5-B9FA-0C46957E84A0}" dt="2020-06-18T15:59:41.999" v="3808" actId="1076"/>
          <ac:spMkLst>
            <pc:docMk/>
            <pc:sldMk cId="3274804734" sldId="412"/>
            <ac:spMk id="23" creationId="{E3F805EE-A637-478B-B575-3B56B87B1C58}"/>
          </ac:spMkLst>
        </pc:spChg>
        <pc:spChg chg="add mod">
          <ac:chgData name="Kulinich Bohdan" userId="48e65c9f34e137d0" providerId="LiveId" clId="{245AEF42-97BD-41C5-B9FA-0C46957E84A0}" dt="2020-06-18T15:59:51.279" v="3811" actId="20577"/>
          <ac:spMkLst>
            <pc:docMk/>
            <pc:sldMk cId="3274804734" sldId="412"/>
            <ac:spMk id="24" creationId="{F6D97C97-9F94-4F05-9963-41457AC06F42}"/>
          </ac:spMkLst>
        </pc:spChg>
        <pc:spChg chg="add mod">
          <ac:chgData name="Kulinich Bohdan" userId="48e65c9f34e137d0" providerId="LiveId" clId="{245AEF42-97BD-41C5-B9FA-0C46957E84A0}" dt="2020-06-18T16:01:11.018" v="3830" actId="20577"/>
          <ac:spMkLst>
            <pc:docMk/>
            <pc:sldMk cId="3274804734" sldId="412"/>
            <ac:spMk id="25" creationId="{E75E4CCA-8BBE-418D-9407-D8BC30052487}"/>
          </ac:spMkLst>
        </pc:spChg>
        <pc:spChg chg="add mod">
          <ac:chgData name="Kulinich Bohdan" userId="48e65c9f34e137d0" providerId="LiveId" clId="{245AEF42-97BD-41C5-B9FA-0C46957E84A0}" dt="2020-06-18T16:01:20.809" v="3834" actId="1076"/>
          <ac:spMkLst>
            <pc:docMk/>
            <pc:sldMk cId="3274804734" sldId="412"/>
            <ac:spMk id="26" creationId="{DEBA1862-F610-4C71-9339-DD741CB579AF}"/>
          </ac:spMkLst>
        </pc:spChg>
        <pc:spChg chg="add mod">
          <ac:chgData name="Kulinich Bohdan" userId="48e65c9f34e137d0" providerId="LiveId" clId="{245AEF42-97BD-41C5-B9FA-0C46957E84A0}" dt="2020-06-19T02:30:02.689" v="4427" actId="20577"/>
          <ac:spMkLst>
            <pc:docMk/>
            <pc:sldMk cId="3274804734" sldId="412"/>
            <ac:spMk id="30" creationId="{6EB4A5AA-9C56-46BB-B0E5-CDC68DF8FF73}"/>
          </ac:spMkLst>
        </pc:spChg>
        <pc:spChg chg="add del mod">
          <ac:chgData name="Kulinich Bohdan" userId="48e65c9f34e137d0" providerId="LiveId" clId="{245AEF42-97BD-41C5-B9FA-0C46957E84A0}" dt="2020-06-18T02:57:46.856" v="3642" actId="478"/>
          <ac:spMkLst>
            <pc:docMk/>
            <pc:sldMk cId="3274804734" sldId="412"/>
            <ac:spMk id="33" creationId="{8EA64596-F530-4D33-B746-C9FA8F086E0B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4" creationId="{A5918F6F-9F50-41C9-B9CE-1CC89192EAA0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6" creationId="{54C0C15C-9FBF-47CB-9987-762B91248BFA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7" creationId="{E167D9B9-CE21-453B-AF74-F21B618569A4}"/>
          </ac:spMkLst>
        </pc:spChg>
        <pc:spChg chg="add del mod">
          <ac:chgData name="Kulinich Bohdan" userId="48e65c9f34e137d0" providerId="LiveId" clId="{245AEF42-97BD-41C5-B9FA-0C46957E84A0}" dt="2020-06-18T15:53:36.782" v="3795" actId="478"/>
          <ac:spMkLst>
            <pc:docMk/>
            <pc:sldMk cId="3274804734" sldId="412"/>
            <ac:spMk id="38" creationId="{262556FE-F16E-4814-B0A8-715A6C110BAB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9" creationId="{1FEA3091-401D-4F78-A24B-AB1EC8C4E63A}"/>
          </ac:spMkLst>
        </pc:spChg>
        <pc:spChg chg="add del mod">
          <ac:chgData name="Kulinich Bohdan" userId="48e65c9f34e137d0" providerId="LiveId" clId="{245AEF42-97BD-41C5-B9FA-0C46957E84A0}" dt="2020-06-18T15:53:36.782" v="3795" actId="478"/>
          <ac:spMkLst>
            <pc:docMk/>
            <pc:sldMk cId="3274804734" sldId="412"/>
            <ac:spMk id="40" creationId="{807B4F50-7EDC-4678-B51E-62441FBB3352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53" creationId="{6C146441-9912-43ED-A3D1-88AF78A386FD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8T02:57:24.970" v="3614" actId="478"/>
          <ac:spMkLst>
            <pc:docMk/>
            <pc:sldMk cId="3274804734" sldId="412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8T02:57:24.970" v="3614" actId="478"/>
          <ac:spMkLst>
            <pc:docMk/>
            <pc:sldMk cId="3274804734" sldId="412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8T02:57:21.216" v="3612" actId="478"/>
          <ac:grpSpMkLst>
            <pc:docMk/>
            <pc:sldMk cId="3274804734" sldId="412"/>
            <ac:grpSpMk id="76" creationId="{05F59762-225D-4E11-954F-E134C4E9ED25}"/>
          </ac:grpSpMkLst>
        </pc:grpChg>
        <pc:picChg chg="del">
          <ac:chgData name="Kulinich Bohdan" userId="48e65c9f34e137d0" providerId="LiveId" clId="{245AEF42-97BD-41C5-B9FA-0C46957E84A0}" dt="2020-06-18T02:57:21.216" v="3612" actId="478"/>
          <ac:picMkLst>
            <pc:docMk/>
            <pc:sldMk cId="3274804734" sldId="412"/>
            <ac:picMk id="6" creationId="{7403ADA4-0376-479E-A2E9-D978DEBF6129}"/>
          </ac:picMkLst>
        </pc:picChg>
        <pc:picChg chg="add del mod">
          <ac:chgData name="Kulinich Bohdan" userId="48e65c9f34e137d0" providerId="LiveId" clId="{245AEF42-97BD-41C5-B9FA-0C46957E84A0}" dt="2020-06-18T16:40:12.929" v="3848" actId="478"/>
          <ac:picMkLst>
            <pc:docMk/>
            <pc:sldMk cId="3274804734" sldId="412"/>
            <ac:picMk id="7" creationId="{6D6E7947-AC64-42FA-BA80-0B3E7239CC4C}"/>
          </ac:picMkLst>
        </pc:picChg>
        <pc:picChg chg="add mod modCrop">
          <ac:chgData name="Kulinich Bohdan" userId="48e65c9f34e137d0" providerId="LiveId" clId="{245AEF42-97BD-41C5-B9FA-0C46957E84A0}" dt="2020-06-18T16:44:46.502" v="3860" actId="14100"/>
          <ac:picMkLst>
            <pc:docMk/>
            <pc:sldMk cId="3274804734" sldId="412"/>
            <ac:picMk id="9" creationId="{33C2C891-3EBF-4B98-9EB2-FABA7946082A}"/>
          </ac:picMkLst>
        </pc:picChg>
        <pc:picChg chg="add mod">
          <ac:chgData name="Kulinich Bohdan" userId="48e65c9f34e137d0" providerId="LiveId" clId="{245AEF42-97BD-41C5-B9FA-0C46957E84A0}" dt="2020-06-18T03:05:16.413" v="3719"/>
          <ac:picMkLst>
            <pc:docMk/>
            <pc:sldMk cId="3274804734" sldId="412"/>
            <ac:picMk id="12" creationId="{23BFBEB5-21FB-4ABF-92E8-83B57862D18B}"/>
          </ac:picMkLst>
        </pc:picChg>
        <pc:picChg chg="add mod">
          <ac:chgData name="Kulinich Bohdan" userId="48e65c9f34e137d0" providerId="LiveId" clId="{245AEF42-97BD-41C5-B9FA-0C46957E84A0}" dt="2020-06-18T16:45:10.270" v="3867"/>
          <ac:picMkLst>
            <pc:docMk/>
            <pc:sldMk cId="3274804734" sldId="412"/>
            <ac:picMk id="32" creationId="{0A53AAD9-A230-4EAB-BDE7-6FCA2371899E}"/>
          </ac:picMkLst>
        </pc:picChg>
        <pc:cxnChg chg="add mod">
          <ac:chgData name="Kulinich Bohdan" userId="48e65c9f34e137d0" providerId="LiveId" clId="{245AEF42-97BD-41C5-B9FA-0C46957E84A0}" dt="2020-06-18T15:59:26.639" v="3804" actId="1076"/>
          <ac:cxnSpMkLst>
            <pc:docMk/>
            <pc:sldMk cId="3274804734" sldId="412"/>
            <ac:cxnSpMk id="14" creationId="{67DBE252-1774-4AF2-BEB7-DDCBB9A913A1}"/>
          </ac:cxnSpMkLst>
        </pc:cxnChg>
        <pc:cxnChg chg="add mod">
          <ac:chgData name="Kulinich Bohdan" userId="48e65c9f34e137d0" providerId="LiveId" clId="{245AEF42-97BD-41C5-B9FA-0C46957E84A0}" dt="2020-06-18T15:59:29.550" v="3805" actId="14100"/>
          <ac:cxnSpMkLst>
            <pc:docMk/>
            <pc:sldMk cId="3274804734" sldId="412"/>
            <ac:cxnSpMk id="19" creationId="{22AC6EE6-DC66-40CA-AAA3-7C00BEC6F28A}"/>
          </ac:cxnSpMkLst>
        </pc:cxnChg>
        <pc:cxnChg chg="add mod">
          <ac:chgData name="Kulinich Bohdan" userId="48e65c9f34e137d0" providerId="LiveId" clId="{245AEF42-97BD-41C5-B9FA-0C46957E84A0}" dt="2020-06-18T02:57:43.950" v="3641"/>
          <ac:cxnSpMkLst>
            <pc:docMk/>
            <pc:sldMk cId="3274804734" sldId="412"/>
            <ac:cxnSpMk id="31" creationId="{9A5E376E-1FD5-407B-A518-F6B9099F6C2C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245AEF42-97BD-41C5-B9FA-0C46957E84A0}" dt="2020-06-16T14:24:11.120" v="2186" actId="47"/>
        <pc:sldMkLst>
          <pc:docMk/>
          <pc:sldMk cId="3042266059" sldId="413"/>
        </pc:sldMkLst>
        <pc:spChg chg="mod">
          <ac:chgData name="Kulinich Bohdan" userId="48e65c9f34e137d0" providerId="LiveId" clId="{245AEF42-97BD-41C5-B9FA-0C46957E84A0}" dt="2020-06-16T03:58:23.819" v="1696" actId="20577"/>
          <ac:spMkLst>
            <pc:docMk/>
            <pc:sldMk cId="3042266059" sldId="413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6T10:30:15.683" v="1852" actId="14100"/>
          <ac:spMkLst>
            <pc:docMk/>
            <pc:sldMk cId="3042266059" sldId="413"/>
            <ac:spMk id="9" creationId="{49D1AD7E-3704-462E-8618-1DFC3916FF93}"/>
          </ac:spMkLst>
        </pc:spChg>
        <pc:spChg chg="del">
          <ac:chgData name="Kulinich Bohdan" userId="48e65c9f34e137d0" providerId="LiveId" clId="{245AEF42-97BD-41C5-B9FA-0C46957E84A0}" dt="2020-06-16T03:56:16.517" v="1677" actId="478"/>
          <ac:spMkLst>
            <pc:docMk/>
            <pc:sldMk cId="3042266059" sldId="413"/>
            <ac:spMk id="18" creationId="{8E267761-6630-4603-9732-8708FACFCEC4}"/>
          </ac:spMkLst>
        </pc:spChg>
        <pc:spChg chg="add mod">
          <ac:chgData name="Kulinich Bohdan" userId="48e65c9f34e137d0" providerId="LiveId" clId="{245AEF42-97BD-41C5-B9FA-0C46957E84A0}" dt="2020-06-16T03:58:34.224" v="1697"/>
          <ac:spMkLst>
            <pc:docMk/>
            <pc:sldMk cId="3042266059" sldId="413"/>
            <ac:spMk id="20" creationId="{46F2E413-427F-4472-BAF2-36CAF89D43BC}"/>
          </ac:spMkLst>
        </pc:spChg>
        <pc:spChg chg="add mod">
          <ac:chgData name="Kulinich Bohdan" userId="48e65c9f34e137d0" providerId="LiveId" clId="{245AEF42-97BD-41C5-B9FA-0C46957E84A0}" dt="2020-06-16T03:58:34.224" v="1697"/>
          <ac:spMkLst>
            <pc:docMk/>
            <pc:sldMk cId="3042266059" sldId="413"/>
            <ac:spMk id="21" creationId="{D00C0FE5-8562-4033-AE45-651359262784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1" creationId="{9F1CEB3B-2A3B-4193-883C-D0F3C2481772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3" creationId="{6148C541-2A76-486B-B8AB-C556271204E1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4" creationId="{A17D57D9-ED6C-46B4-A5F6-FF30B4E87B6E}"/>
          </ac:spMkLst>
        </pc:spChg>
        <pc:spChg chg="mod">
          <ac:chgData name="Kulinich Bohdan" userId="48e65c9f34e137d0" providerId="LiveId" clId="{245AEF42-97BD-41C5-B9FA-0C46957E84A0}" dt="2020-06-16T04:00:35.425" v="1807" actId="20577"/>
          <ac:spMkLst>
            <pc:docMk/>
            <pc:sldMk cId="3042266059" sldId="413"/>
            <ac:spMk id="35" creationId="{2CD8A453-AF06-4C00-BB17-D7030E2214B8}"/>
          </ac:spMkLst>
        </pc:spChg>
        <pc:spChg chg="del">
          <ac:chgData name="Kulinich Bohdan" userId="48e65c9f34e137d0" providerId="LiveId" clId="{245AEF42-97BD-41C5-B9FA-0C46957E84A0}" dt="2020-06-16T03:56:19.734" v="1680" actId="478"/>
          <ac:spMkLst>
            <pc:docMk/>
            <pc:sldMk cId="3042266059" sldId="413"/>
            <ac:spMk id="37" creationId="{3F325DEB-CD96-43B4-9F25-8701E10C608F}"/>
          </ac:spMkLst>
        </pc:spChg>
        <pc:picChg chg="add mod">
          <ac:chgData name="Kulinich Bohdan" userId="48e65c9f34e137d0" providerId="LiveId" clId="{245AEF42-97BD-41C5-B9FA-0C46957E84A0}" dt="2020-06-16T10:34:05.862" v="1867" actId="14100"/>
          <ac:picMkLst>
            <pc:docMk/>
            <pc:sldMk cId="3042266059" sldId="413"/>
            <ac:picMk id="2" creationId="{0AABA7F7-DDB9-438D-A07E-6ADC53978A6D}"/>
          </ac:picMkLst>
        </pc:picChg>
        <pc:picChg chg="add mod modCrop">
          <ac:chgData name="Kulinich Bohdan" userId="48e65c9f34e137d0" providerId="LiveId" clId="{245AEF42-97BD-41C5-B9FA-0C46957E84A0}" dt="2020-06-16T10:34:03.992" v="1866" actId="1076"/>
          <ac:picMkLst>
            <pc:docMk/>
            <pc:sldMk cId="3042266059" sldId="413"/>
            <ac:picMk id="5" creationId="{04582E41-8171-4CEA-88A4-C8B42C4EB63B}"/>
          </ac:picMkLst>
        </pc:picChg>
        <pc:picChg chg="add del mod modCrop">
          <ac:chgData name="Kulinich Bohdan" userId="48e65c9f34e137d0" providerId="LiveId" clId="{245AEF42-97BD-41C5-B9FA-0C46957E84A0}" dt="2020-06-16T03:56:17.322" v="1678" actId="478"/>
          <ac:picMkLst>
            <pc:docMk/>
            <pc:sldMk cId="3042266059" sldId="413"/>
            <ac:picMk id="5" creationId="{3216ED64-5B07-4543-A4C5-340C67229C66}"/>
          </ac:picMkLst>
        </pc:picChg>
        <pc:picChg chg="add del mod modCrop">
          <ac:chgData name="Kulinich Bohdan" userId="48e65c9f34e137d0" providerId="LiveId" clId="{245AEF42-97BD-41C5-B9FA-0C46957E84A0}" dt="2020-06-16T03:56:16.517" v="1677" actId="478"/>
          <ac:picMkLst>
            <pc:docMk/>
            <pc:sldMk cId="3042266059" sldId="413"/>
            <ac:picMk id="8" creationId="{B4DFDD6D-73AF-4D7F-8ABB-E6272F6E7422}"/>
          </ac:picMkLst>
        </pc:picChg>
        <pc:picChg chg="add mod">
          <ac:chgData name="Kulinich Bohdan" userId="48e65c9f34e137d0" providerId="LiveId" clId="{245AEF42-97BD-41C5-B9FA-0C46957E84A0}" dt="2020-06-16T10:27:36.492" v="1809"/>
          <ac:picMkLst>
            <pc:docMk/>
            <pc:sldMk cId="3042266059" sldId="413"/>
            <ac:picMk id="10" creationId="{9ACAB103-F162-4E9A-BA3F-90C2C74937B4}"/>
          </ac:picMkLst>
        </pc:picChg>
        <pc:picChg chg="del">
          <ac:chgData name="Kulinich Bohdan" userId="48e65c9f34e137d0" providerId="LiveId" clId="{245AEF42-97BD-41C5-B9FA-0C46957E84A0}" dt="2020-06-16T03:42:32.239" v="1536" actId="478"/>
          <ac:picMkLst>
            <pc:docMk/>
            <pc:sldMk cId="3042266059" sldId="413"/>
            <ac:picMk id="15" creationId="{E24AB0BB-70D6-4022-ABEB-A6829596FE04}"/>
          </ac:picMkLst>
        </pc:picChg>
        <pc:picChg chg="del">
          <ac:chgData name="Kulinich Bohdan" userId="48e65c9f34e137d0" providerId="LiveId" clId="{245AEF42-97BD-41C5-B9FA-0C46957E84A0}" dt="2020-06-16T03:42:31.721" v="1535" actId="478"/>
          <ac:picMkLst>
            <pc:docMk/>
            <pc:sldMk cId="3042266059" sldId="413"/>
            <ac:picMk id="17" creationId="{21102778-15D2-4076-AE1D-4A78B76A3D8F}"/>
          </ac:picMkLst>
        </pc:picChg>
        <pc:picChg chg="del">
          <ac:chgData name="Kulinich Bohdan" userId="48e65c9f34e137d0" providerId="LiveId" clId="{245AEF42-97BD-41C5-B9FA-0C46957E84A0}" dt="2020-06-16T03:56:19.734" v="1680" actId="478"/>
          <ac:picMkLst>
            <pc:docMk/>
            <pc:sldMk cId="3042266059" sldId="413"/>
            <ac:picMk id="38" creationId="{070438B3-F781-4D6B-8839-0FD5F4545092}"/>
          </ac:picMkLst>
        </pc:picChg>
        <pc:cxnChg chg="add mod">
          <ac:chgData name="Kulinich Bohdan" userId="48e65c9f34e137d0" providerId="LiveId" clId="{245AEF42-97BD-41C5-B9FA-0C46957E84A0}" dt="2020-06-16T03:58:34.224" v="1697"/>
          <ac:cxnSpMkLst>
            <pc:docMk/>
            <pc:sldMk cId="3042266059" sldId="413"/>
            <ac:cxnSpMk id="19" creationId="{7C8EE388-CDE9-4E65-96C0-2178045715D3}"/>
          </ac:cxnSpMkLst>
        </pc:cxnChg>
      </pc:sldChg>
      <pc:sldChg chg="addSp delSp modSp add mod ord addAnim delAnim modAnim">
        <pc:chgData name="Kulinich Bohdan" userId="48e65c9f34e137d0" providerId="LiveId" clId="{245AEF42-97BD-41C5-B9FA-0C46957E84A0}" dt="2020-06-20T13:31:41.974" v="8792"/>
        <pc:sldMkLst>
          <pc:docMk/>
          <pc:sldMk cId="414598923" sldId="414"/>
        </pc:sldMkLst>
        <pc:spChg chg="add mod">
          <ac:chgData name="Kulinich Bohdan" userId="48e65c9f34e137d0" providerId="LiveId" clId="{245AEF42-97BD-41C5-B9FA-0C46957E84A0}" dt="2020-06-16T11:56:45.267" v="2120" actId="1076"/>
          <ac:spMkLst>
            <pc:docMk/>
            <pc:sldMk cId="414598923" sldId="414"/>
            <ac:spMk id="17" creationId="{89A48593-8F11-4D6B-A57E-55F2E18E4B40}"/>
          </ac:spMkLst>
        </pc:spChg>
        <pc:spChg chg="add del mod">
          <ac:chgData name="Kulinich Bohdan" userId="48e65c9f34e137d0" providerId="LiveId" clId="{245AEF42-97BD-41C5-B9FA-0C46957E84A0}" dt="2020-06-16T11:54:25.576" v="2020" actId="478"/>
          <ac:spMkLst>
            <pc:docMk/>
            <pc:sldMk cId="414598923" sldId="414"/>
            <ac:spMk id="18" creationId="{5C31B36E-4B22-4274-B14B-B601703DA98F}"/>
          </ac:spMkLst>
        </pc:spChg>
        <pc:spChg chg="mod">
          <ac:chgData name="Kulinich Bohdan" userId="48e65c9f34e137d0" providerId="LiveId" clId="{245AEF42-97BD-41C5-B9FA-0C46957E84A0}" dt="2020-06-18T16:59:22.609" v="4322" actId="207"/>
          <ac:spMkLst>
            <pc:docMk/>
            <pc:sldMk cId="414598923" sldId="414"/>
            <ac:spMk id="20" creationId="{46F2E413-427F-4472-BAF2-36CAF89D43BC}"/>
          </ac:spMkLst>
        </pc:spChg>
        <pc:spChg chg="add mod">
          <ac:chgData name="Kulinich Bohdan" userId="48e65c9f34e137d0" providerId="LiveId" clId="{245AEF42-97BD-41C5-B9FA-0C46957E84A0}" dt="2020-06-16T12:03:00.813" v="2185" actId="1076"/>
          <ac:spMkLst>
            <pc:docMk/>
            <pc:sldMk cId="414598923" sldId="414"/>
            <ac:spMk id="22" creationId="{58596D6F-2762-440E-A54C-710ACA3ECFEE}"/>
          </ac:spMkLst>
        </pc:spChg>
        <pc:spChg chg="add mod">
          <ac:chgData name="Kulinich Bohdan" userId="48e65c9f34e137d0" providerId="LiveId" clId="{245AEF42-97BD-41C5-B9FA-0C46957E84A0}" dt="2020-06-16T12:01:32.813" v="2174" actId="207"/>
          <ac:spMkLst>
            <pc:docMk/>
            <pc:sldMk cId="414598923" sldId="414"/>
            <ac:spMk id="23" creationId="{FF912F58-B107-41D1-8522-B8C20A5F317E}"/>
          </ac:spMkLst>
        </pc:spChg>
        <pc:picChg chg="del">
          <ac:chgData name="Kulinich Bohdan" userId="48e65c9f34e137d0" providerId="LiveId" clId="{245AEF42-97BD-41C5-B9FA-0C46957E84A0}" dt="2020-06-16T11:03:13.962" v="1869" actId="478"/>
          <ac:picMkLst>
            <pc:docMk/>
            <pc:sldMk cId="414598923" sldId="414"/>
            <ac:picMk id="2" creationId="{0AABA7F7-DDB9-438D-A07E-6ADC53978A6D}"/>
          </ac:picMkLst>
        </pc:picChg>
        <pc:picChg chg="del">
          <ac:chgData name="Kulinich Bohdan" userId="48e65c9f34e137d0" providerId="LiveId" clId="{245AEF42-97BD-41C5-B9FA-0C46957E84A0}" dt="2020-06-16T11:03:14.452" v="1870" actId="478"/>
          <ac:picMkLst>
            <pc:docMk/>
            <pc:sldMk cId="414598923" sldId="414"/>
            <ac:picMk id="5" creationId="{04582E41-8171-4CEA-88A4-C8B42C4EB63B}"/>
          </ac:picMkLst>
        </pc:picChg>
        <pc:picChg chg="add del mod">
          <ac:chgData name="Kulinich Bohdan" userId="48e65c9f34e137d0" providerId="LiveId" clId="{245AEF42-97BD-41C5-B9FA-0C46957E84A0}" dt="2020-06-20T13:27:20.564" v="8775" actId="478"/>
          <ac:picMkLst>
            <pc:docMk/>
            <pc:sldMk cId="414598923" sldId="414"/>
            <ac:picMk id="5" creationId="{634A9863-4235-49D6-93C3-982E2C8B05D3}"/>
          </ac:picMkLst>
        </pc:picChg>
        <pc:picChg chg="add del mod modCrop">
          <ac:chgData name="Kulinich Bohdan" userId="48e65c9f34e137d0" providerId="LiveId" clId="{245AEF42-97BD-41C5-B9FA-0C46957E84A0}" dt="2020-06-20T13:27:07.194" v="8773" actId="478"/>
          <ac:picMkLst>
            <pc:docMk/>
            <pc:sldMk cId="414598923" sldId="414"/>
            <ac:picMk id="8" creationId="{10DA08BB-8A1D-4FE4-A144-D23B9A06C86E}"/>
          </ac:picMkLst>
        </pc:picChg>
        <pc:picChg chg="add del mod">
          <ac:chgData name="Kulinich Bohdan" userId="48e65c9f34e137d0" providerId="LiveId" clId="{245AEF42-97BD-41C5-B9FA-0C46957E84A0}" dt="2020-06-20T13:28:01.334" v="8780" actId="931"/>
          <ac:picMkLst>
            <pc:docMk/>
            <pc:sldMk cId="414598923" sldId="414"/>
            <ac:picMk id="11" creationId="{0A981E27-568A-4283-8A44-A62B7C149FD4}"/>
          </ac:picMkLst>
        </pc:picChg>
        <pc:picChg chg="add mod modCrop">
          <ac:chgData name="Kulinich Bohdan" userId="48e65c9f34e137d0" providerId="LiveId" clId="{245AEF42-97BD-41C5-B9FA-0C46957E84A0}" dt="2020-06-16T12:03:00.813" v="2185" actId="1076"/>
          <ac:picMkLst>
            <pc:docMk/>
            <pc:sldMk cId="414598923" sldId="414"/>
            <ac:picMk id="12" creationId="{CDC9319B-6C62-4FFD-90D9-0B57481D2975}"/>
          </ac:picMkLst>
        </pc:picChg>
        <pc:picChg chg="add mod modCrop">
          <ac:chgData name="Kulinich Bohdan" userId="48e65c9f34e137d0" providerId="LiveId" clId="{245AEF42-97BD-41C5-B9FA-0C46957E84A0}" dt="2020-06-20T13:31:28.794" v="8787" actId="732"/>
          <ac:picMkLst>
            <pc:docMk/>
            <pc:sldMk cId="414598923" sldId="414"/>
            <ac:picMk id="14" creationId="{0A25FDDC-D637-40DC-A675-6E032DA03AEA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16T14:43:24.777" v="2562"/>
        <pc:sldMkLst>
          <pc:docMk/>
          <pc:sldMk cId="1273074214" sldId="415"/>
        </pc:sldMkLst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2" creationId="{0EF554E0-5948-4252-B0D5-FD5C76F5FB9F}"/>
          </ac:spMkLst>
        </pc:spChg>
        <pc:spChg chg="mod">
          <ac:chgData name="Kulinich Bohdan" userId="48e65c9f34e137d0" providerId="LiveId" clId="{245AEF42-97BD-41C5-B9FA-0C46957E84A0}" dt="2020-06-16T14:27:05.750" v="2199" actId="20577"/>
          <ac:spMkLst>
            <pc:docMk/>
            <pc:sldMk cId="1273074214" sldId="415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6T14:33:04.999" v="2335" actId="1076"/>
          <ac:spMkLst>
            <pc:docMk/>
            <pc:sldMk cId="1273074214" sldId="415"/>
            <ac:spMk id="39" creationId="{30C1880B-1DBB-453B-A9B0-E9702408E375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43" creationId="{98EF4A11-6AA0-44F3-A4D1-52F276AD1100}"/>
          </ac:spMkLst>
        </pc:spChg>
        <pc:spChg chg="add mod">
          <ac:chgData name="Kulinich Bohdan" userId="48e65c9f34e137d0" providerId="LiveId" clId="{245AEF42-97BD-41C5-B9FA-0C46957E84A0}" dt="2020-06-16T14:31:08.234" v="2247" actId="1076"/>
          <ac:spMkLst>
            <pc:docMk/>
            <pc:sldMk cId="1273074214" sldId="415"/>
            <ac:spMk id="54" creationId="{0A6D10FD-BAE4-4237-8A9D-95C4BC6B0141}"/>
          </ac:spMkLst>
        </pc:spChg>
        <pc:spChg chg="add mod">
          <ac:chgData name="Kulinich Bohdan" userId="48e65c9f34e137d0" providerId="LiveId" clId="{245AEF42-97BD-41C5-B9FA-0C46957E84A0}" dt="2020-06-16T14:33:04.999" v="2335" actId="1076"/>
          <ac:spMkLst>
            <pc:docMk/>
            <pc:sldMk cId="1273074214" sldId="415"/>
            <ac:spMk id="55" creationId="{7E766293-756F-4441-82D9-616C22F652E9}"/>
          </ac:spMkLst>
        </pc:spChg>
        <pc:spChg chg="add mod">
          <ac:chgData name="Kulinich Bohdan" userId="48e65c9f34e137d0" providerId="LiveId" clId="{245AEF42-97BD-41C5-B9FA-0C46957E84A0}" dt="2020-06-16T14:32:45.900" v="2328" actId="1076"/>
          <ac:spMkLst>
            <pc:docMk/>
            <pc:sldMk cId="1273074214" sldId="415"/>
            <ac:spMk id="56" creationId="{70BC18DD-DDED-48DB-8F8C-386F515E165C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66" creationId="{F100A1BC-9A81-47EB-95BC-964E61AA8BAA}"/>
          </ac:spMkLst>
        </pc:spChg>
        <pc:spChg chg="del">
          <ac:chgData name="Kulinich Bohdan" userId="48e65c9f34e137d0" providerId="LiveId" clId="{245AEF42-97BD-41C5-B9FA-0C46957E84A0}" dt="2020-06-16T14:27:15.040" v="2201" actId="478"/>
          <ac:spMkLst>
            <pc:docMk/>
            <pc:sldMk cId="1273074214" sldId="415"/>
            <ac:spMk id="67" creationId="{B2033956-7557-45A0-8179-0C5A30E31C72}"/>
          </ac:spMkLst>
        </pc:spChg>
        <pc:spChg chg="del">
          <ac:chgData name="Kulinich Bohdan" userId="48e65c9f34e137d0" providerId="LiveId" clId="{245AEF42-97BD-41C5-B9FA-0C46957E84A0}" dt="2020-06-16T14:27:15.040" v="2201" actId="478"/>
          <ac:spMkLst>
            <pc:docMk/>
            <pc:sldMk cId="1273074214" sldId="415"/>
            <ac:spMk id="68" creationId="{AA09EAA5-3643-49A7-9840-FBD753E2B82D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0" creationId="{41589292-933E-41EF-8918-9353F51F253C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1" creationId="{95D780F9-C8AE-4019-9D15-D11983D4F67E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2" creationId="{25016154-6D58-4E8C-84B3-B90064848788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3" creationId="{0A9ACB5D-51E9-4D7A-8C90-797A4BE58449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4" creationId="{F8B2D689-C5F4-434A-BDD0-5865D85F3D89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5" creationId="{B946A405-B74F-4AA0-B362-562930EEF6D2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6" creationId="{BD5D8964-7D3B-4B29-9269-D7412E1BA915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7" creationId="{DA945A31-E58B-4A22-892F-468E3F233EEB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8" creationId="{708C416B-FFB3-4A1D-8401-E88A61FE9457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81" creationId="{F28EDE04-C7AF-4C06-8E51-ACC19F09FE43}"/>
          </ac:spMkLst>
        </pc:spChg>
        <pc:grpChg chg="add del mod">
          <ac:chgData name="Kulinich Bohdan" userId="48e65c9f34e137d0" providerId="LiveId" clId="{245AEF42-97BD-41C5-B9FA-0C46957E84A0}" dt="2020-06-16T14:30:46.804" v="2219" actId="165"/>
          <ac:grpSpMkLst>
            <pc:docMk/>
            <pc:sldMk cId="1273074214" sldId="415"/>
            <ac:grpSpMk id="5" creationId="{3832FDB0-3107-4DEA-B3AF-70E3D13F8CD4}"/>
          </ac:grpSpMkLst>
        </pc:grpChg>
        <pc:picChg chg="del">
          <ac:chgData name="Kulinich Bohdan" userId="48e65c9f34e137d0" providerId="LiveId" clId="{245AEF42-97BD-41C5-B9FA-0C46957E84A0}" dt="2020-06-16T14:27:12.230" v="2200" actId="478"/>
          <ac:picMkLst>
            <pc:docMk/>
            <pc:sldMk cId="1273074214" sldId="415"/>
            <ac:picMk id="6" creationId="{7403ADA4-0376-479E-A2E9-D978DEBF6129}"/>
          </ac:picMkLst>
        </pc:picChg>
        <pc:picChg chg="add mod">
          <ac:chgData name="Kulinich Bohdan" userId="48e65c9f34e137d0" providerId="LiveId" clId="{245AEF42-97BD-41C5-B9FA-0C46957E84A0}" dt="2020-06-16T14:30:56.854" v="2221"/>
          <ac:picMkLst>
            <pc:docMk/>
            <pc:sldMk cId="1273074214" sldId="415"/>
            <ac:picMk id="53" creationId="{CE297963-9688-41ED-87B1-A5F7DBB112D2}"/>
          </ac:picMkLst>
        </pc:pic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5" creationId="{DEED1FA6-DE52-4773-92C6-14E94E3FE3C0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6" creationId="{C28975EE-76AB-4BE9-83D8-0338E75C65F7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7" creationId="{66A41CF4-4097-4E5B-9FD4-CC8CC21CA139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8" creationId="{32FA06D2-BBC8-4861-BE8B-45791DA31504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9" creationId="{71AF063A-49B6-4C75-ACF9-B88CB03C8640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0" creationId="{944006E0-F457-48A9-8EDE-951FE1B4E4A9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1" creationId="{6B8140D6-B998-4902-9E28-DB03F0743C1B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2" creationId="{70E0788F-541C-449A-BD11-24630BAA28C6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33" creationId="{FE7DB313-5D60-45D7-88F6-2342B628F22D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4" creationId="{0E2ED124-2E0D-49BB-8B4F-3C204A768CCD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6" creationId="{B7825C65-B627-4840-8DFF-396BCC4C1C95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7" creationId="{A4CA6752-88E9-42A5-9B37-DA0A065EAA04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8" creationId="{9DDC4D0D-1589-470C-986C-3333B2A1FE98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0" creationId="{BFF8C178-5C62-4010-8C9F-0A935365695A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1" creationId="{6EC3F9BB-A5AE-425A-BAF5-4597D4F8C6C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2" creationId="{60A3C92C-D8F4-4648-A376-1BE7FE903959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4" creationId="{3210E4ED-FEAE-4624-BEE2-96B9245D404D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5" creationId="{AAC0F1E8-AAD5-45B7-A149-29A1DCA3244A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6" creationId="{ACD5B82F-0014-4B53-BCED-590A816CDEE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7" creationId="{437F051C-0522-4E8C-A332-13937DAB9EC8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8" creationId="{5AD0E478-0E87-429D-AFE5-3EC8B4297945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9" creationId="{9572636E-891B-4A16-9B99-D2A31C23622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0" creationId="{0DBAF55A-FE35-4AAC-97E3-F47A6F9D68C2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1" creationId="{250F20BD-CF25-4349-8266-A7177F0F7FAC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2" creationId="{292E4F1F-3652-408C-8712-F8E0B5685B23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3" creationId="{70B2F537-CD1C-42E6-BB2C-394667510989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4" creationId="{028ACBEE-45EE-4EF7-807C-999B3EC5F701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5" creationId="{4FD202C6-5587-46EB-A83C-138504714110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6T14:44:11.157" v="2571"/>
        <pc:sldMkLst>
          <pc:docMk/>
          <pc:sldMk cId="1428149789" sldId="416"/>
        </pc:sldMkLst>
        <pc:spChg chg="mod">
          <ac:chgData name="Kulinich Bohdan" userId="48e65c9f34e137d0" providerId="LiveId" clId="{245AEF42-97BD-41C5-B9FA-0C46957E84A0}" dt="2020-06-16T14:34:29.604" v="2414" actId="20577"/>
          <ac:spMkLst>
            <pc:docMk/>
            <pc:sldMk cId="1428149789" sldId="416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33:50.504" v="2338" actId="478"/>
          <ac:spMkLst>
            <pc:docMk/>
            <pc:sldMk cId="1428149789" sldId="416"/>
            <ac:spMk id="39" creationId="{30C1880B-1DBB-453B-A9B0-E9702408E375}"/>
          </ac:spMkLst>
        </pc:spChg>
        <pc:spChg chg="del">
          <ac:chgData name="Kulinich Bohdan" userId="48e65c9f34e137d0" providerId="LiveId" clId="{245AEF42-97BD-41C5-B9FA-0C46957E84A0}" dt="2020-06-16T14:33:49.094" v="2337" actId="478"/>
          <ac:spMkLst>
            <pc:docMk/>
            <pc:sldMk cId="1428149789" sldId="416"/>
            <ac:spMk id="54" creationId="{0A6D10FD-BAE4-4237-8A9D-95C4BC6B0141}"/>
          </ac:spMkLst>
        </pc:spChg>
        <pc:spChg chg="del">
          <ac:chgData name="Kulinich Bohdan" userId="48e65c9f34e137d0" providerId="LiveId" clId="{245AEF42-97BD-41C5-B9FA-0C46957E84A0}" dt="2020-06-16T14:33:50.504" v="2338" actId="478"/>
          <ac:spMkLst>
            <pc:docMk/>
            <pc:sldMk cId="1428149789" sldId="416"/>
            <ac:spMk id="55" creationId="{7E766293-756F-4441-82D9-616C22F652E9}"/>
          </ac:spMkLst>
        </pc:spChg>
        <pc:spChg chg="del">
          <ac:chgData name="Kulinich Bohdan" userId="48e65c9f34e137d0" providerId="LiveId" clId="{245AEF42-97BD-41C5-B9FA-0C46957E84A0}" dt="2020-06-16T14:33:49.094" v="2337" actId="478"/>
          <ac:spMkLst>
            <pc:docMk/>
            <pc:sldMk cId="1428149789" sldId="416"/>
            <ac:spMk id="56" creationId="{70BC18DD-DDED-48DB-8F8C-386F515E165C}"/>
          </ac:spMkLst>
        </pc:spChg>
        <pc:spChg chg="add del mod">
          <ac:chgData name="Kulinich Bohdan" userId="48e65c9f34e137d0" providerId="LiveId" clId="{245AEF42-97BD-41C5-B9FA-0C46957E84A0}" dt="2020-06-16T14:37:43.559" v="2459" actId="478"/>
          <ac:spMkLst>
            <pc:docMk/>
            <pc:sldMk cId="1428149789" sldId="416"/>
            <ac:spMk id="61" creationId="{9A683D91-0149-49AE-AAAF-634A71644CD3}"/>
          </ac:spMkLst>
        </pc:spChg>
        <pc:spChg chg="add del mod">
          <ac:chgData name="Kulinich Bohdan" userId="48e65c9f34e137d0" providerId="LiveId" clId="{245AEF42-97BD-41C5-B9FA-0C46957E84A0}" dt="2020-06-16T14:36:58.499" v="2441" actId="478"/>
          <ac:spMkLst>
            <pc:docMk/>
            <pc:sldMk cId="1428149789" sldId="416"/>
            <ac:spMk id="65" creationId="{D3456E8C-F26A-4DB8-980B-D158DCFEC3D1}"/>
          </ac:spMkLst>
        </pc:spChg>
        <pc:spChg chg="add del mod">
          <ac:chgData name="Kulinich Bohdan" userId="48e65c9f34e137d0" providerId="LiveId" clId="{245AEF42-97BD-41C5-B9FA-0C46957E84A0}" dt="2020-06-16T14:36:59.964" v="2442" actId="478"/>
          <ac:spMkLst>
            <pc:docMk/>
            <pc:sldMk cId="1428149789" sldId="416"/>
            <ac:spMk id="66" creationId="{65899ADD-64E3-4B2E-A5FC-EA81BA2DD371}"/>
          </ac:spMkLst>
        </pc:spChg>
        <pc:spChg chg="add del mod">
          <ac:chgData name="Kulinich Bohdan" userId="48e65c9f34e137d0" providerId="LiveId" clId="{245AEF42-97BD-41C5-B9FA-0C46957E84A0}" dt="2020-06-16T14:37:01.214" v="2443" actId="478"/>
          <ac:spMkLst>
            <pc:docMk/>
            <pc:sldMk cId="1428149789" sldId="416"/>
            <ac:spMk id="67" creationId="{93710367-F394-4B43-A59B-7EBA9887062B}"/>
          </ac:spMkLst>
        </pc:spChg>
        <pc:spChg chg="add mod">
          <ac:chgData name="Kulinich Bohdan" userId="48e65c9f34e137d0" providerId="LiveId" clId="{245AEF42-97BD-41C5-B9FA-0C46957E84A0}" dt="2020-06-16T14:37:47.314" v="2461" actId="1076"/>
          <ac:spMkLst>
            <pc:docMk/>
            <pc:sldMk cId="1428149789" sldId="416"/>
            <ac:spMk id="68" creationId="{6DB2667D-12D4-46DA-8ABC-5AF4E90396EE}"/>
          </ac:spMkLst>
        </pc:spChg>
        <pc:spChg chg="add mod">
          <ac:chgData name="Kulinich Bohdan" userId="48e65c9f34e137d0" providerId="LiveId" clId="{245AEF42-97BD-41C5-B9FA-0C46957E84A0}" dt="2020-06-16T14:37:40.244" v="2458" actId="1076"/>
          <ac:spMkLst>
            <pc:docMk/>
            <pc:sldMk cId="1428149789" sldId="416"/>
            <ac:spMk id="73" creationId="{FEFA8BC0-CAB4-4D2D-BE8B-F0342D8E5E3E}"/>
          </ac:spMkLst>
        </pc:spChg>
        <pc:spChg chg="add mod">
          <ac:chgData name="Kulinich Bohdan" userId="48e65c9f34e137d0" providerId="LiveId" clId="{245AEF42-97BD-41C5-B9FA-0C46957E84A0}" dt="2020-06-16T14:39:04.429" v="2496" actId="207"/>
          <ac:spMkLst>
            <pc:docMk/>
            <pc:sldMk cId="1428149789" sldId="416"/>
            <ac:spMk id="74" creationId="{0553F6B6-FC8C-42A1-902B-9AFA191C22C4}"/>
          </ac:spMkLst>
        </pc:spChg>
        <pc:spChg chg="add mod">
          <ac:chgData name="Kulinich Bohdan" userId="48e65c9f34e137d0" providerId="LiveId" clId="{245AEF42-97BD-41C5-B9FA-0C46957E84A0}" dt="2020-06-16T14:39:02.184" v="2495" actId="207"/>
          <ac:spMkLst>
            <pc:docMk/>
            <pc:sldMk cId="1428149789" sldId="416"/>
            <ac:spMk id="75" creationId="{C871F82F-E99B-434B-97DD-BE3A5AEFFCF8}"/>
          </ac:spMkLst>
        </pc:spChg>
        <pc:spChg chg="add mod">
          <ac:chgData name="Kulinich Bohdan" userId="48e65c9f34e137d0" providerId="LiveId" clId="{245AEF42-97BD-41C5-B9FA-0C46957E84A0}" dt="2020-06-16T14:39:38.809" v="2516" actId="20577"/>
          <ac:spMkLst>
            <pc:docMk/>
            <pc:sldMk cId="1428149789" sldId="416"/>
            <ac:spMk id="76" creationId="{66E12328-4551-42B0-B1D0-64295AB3BFFD}"/>
          </ac:spMkLst>
        </pc:spChg>
        <pc:spChg chg="add mod">
          <ac:chgData name="Kulinich Bohdan" userId="48e65c9f34e137d0" providerId="LiveId" clId="{245AEF42-97BD-41C5-B9FA-0C46957E84A0}" dt="2020-06-16T14:39:45.049" v="2522" actId="14100"/>
          <ac:spMkLst>
            <pc:docMk/>
            <pc:sldMk cId="1428149789" sldId="416"/>
            <ac:spMk id="77" creationId="{C329E66E-75D9-4D5E-A994-C03F3D66DA0B}"/>
          </ac:spMkLst>
        </pc:spChg>
        <pc:grpChg chg="add del mod">
          <ac:chgData name="Kulinich Bohdan" userId="48e65c9f34e137d0" providerId="LiveId" clId="{245AEF42-97BD-41C5-B9FA-0C46957E84A0}" dt="2020-06-16T14:41:55.989" v="2541" actId="165"/>
          <ac:grpSpMkLst>
            <pc:docMk/>
            <pc:sldMk cId="1428149789" sldId="416"/>
            <ac:grpSpMk id="6" creationId="{2451ED24-0B32-4A7C-A997-D7470798BBDC}"/>
          </ac:grpSpMkLst>
        </pc:grpChg>
        <pc:grpChg chg="add del mod">
          <ac:chgData name="Kulinich Bohdan" userId="48e65c9f34e137d0" providerId="LiveId" clId="{245AEF42-97BD-41C5-B9FA-0C46957E84A0}" dt="2020-06-16T14:42:06.872" v="2545" actId="165"/>
          <ac:grpSpMkLst>
            <pc:docMk/>
            <pc:sldMk cId="1428149789" sldId="416"/>
            <ac:grpSpMk id="7" creationId="{AD896143-3E05-481F-8016-E357375DAE5A}"/>
          </ac:grpSpMkLst>
        </pc:grp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43" creationId="{7C3D1B46-D269-40D3-9CF8-75993E64E180}"/>
          </ac:picMkLst>
        </pc:picChg>
        <pc:picChg chg="del">
          <ac:chgData name="Kulinich Bohdan" userId="48e65c9f34e137d0" providerId="LiveId" clId="{245AEF42-97BD-41C5-B9FA-0C46957E84A0}" dt="2020-06-16T14:33:49.094" v="2337" actId="478"/>
          <ac:picMkLst>
            <pc:docMk/>
            <pc:sldMk cId="1428149789" sldId="416"/>
            <ac:picMk id="53" creationId="{CE297963-9688-41ED-87B1-A5F7DBB112D2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7" creationId="{D0544BCE-E67E-424E-88F4-6EF3131B9BDC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8" creationId="{955397EE-86F9-42D0-AEDE-6C74C504198C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9" creationId="{DDBEF530-6BF0-40B3-BC2D-FB16AA3617F0}"/>
          </ac:picMkLst>
        </pc:pic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5" creationId="{DEED1FA6-DE52-4773-92C6-14E94E3FE3C0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6" creationId="{C28975EE-76AB-4BE9-83D8-0338E75C65F7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7" creationId="{66A41CF4-4097-4E5B-9FD4-CC8CC21CA13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8" creationId="{32FA06D2-BBC8-4861-BE8B-45791DA31504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9" creationId="{71AF063A-49B6-4C75-ACF9-B88CB03C8640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0" creationId="{944006E0-F457-48A9-8EDE-951FE1B4E4A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1" creationId="{6B8140D6-B998-4902-9E28-DB03F0743C1B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2" creationId="{70E0788F-541C-449A-BD11-24630BAA28C6}"/>
          </ac:cxnSpMkLst>
        </pc:cxnChg>
        <pc:cxnChg chg="add mod">
          <ac:chgData name="Kulinich Bohdan" userId="48e65c9f34e137d0" providerId="LiveId" clId="{245AEF42-97BD-41C5-B9FA-0C46957E84A0}" dt="2020-06-16T14:34:46.644" v="2419" actId="1076"/>
          <ac:cxnSpMkLst>
            <pc:docMk/>
            <pc:sldMk cId="1428149789" sldId="416"/>
            <ac:cxnSpMk id="33" creationId="{16560DFD-2D14-49E2-B402-94B194A7553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4" creationId="{0E2ED124-2E0D-49BB-8B4F-3C204A768CC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6" creationId="{B7825C65-B627-4840-8DFF-396BCC4C1C95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7" creationId="{A4CA6752-88E9-42A5-9B37-DA0A065EAA04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8" creationId="{9DDC4D0D-1589-470C-986C-3333B2A1FE98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0" creationId="{BFF8C178-5C62-4010-8C9F-0A935365695A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1" creationId="{6EC3F9BB-A5AE-425A-BAF5-4597D4F8C6C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2" creationId="{60A3C92C-D8F4-4648-A376-1BE7FE90395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4" creationId="{3210E4ED-FEAE-4624-BEE2-96B9245D404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5" creationId="{AAC0F1E8-AAD5-45B7-A149-29A1DCA3244A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6" creationId="{ACD5B82F-0014-4B53-BCED-590A816CDEE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7" creationId="{437F051C-0522-4E8C-A332-13937DAB9EC8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8" creationId="{5AD0E478-0E87-429D-AFE5-3EC8B4297945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9" creationId="{9572636E-891B-4A16-9B99-D2A31C23622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0" creationId="{0DBAF55A-FE35-4AAC-97E3-F47A6F9D68C2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1" creationId="{250F20BD-CF25-4349-8266-A7177F0F7FAC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2" creationId="{292E4F1F-3652-408C-8712-F8E0B5685B23}"/>
          </ac:cxnSpMkLst>
        </pc:cxnChg>
        <pc:cxnChg chg="add mod">
          <ac:chgData name="Kulinich Bohdan" userId="48e65c9f34e137d0" providerId="LiveId" clId="{245AEF42-97BD-41C5-B9FA-0C46957E84A0}" dt="2020-06-16T14:37:44.929" v="2460" actId="1076"/>
          <ac:cxnSpMkLst>
            <pc:docMk/>
            <pc:sldMk cId="1428149789" sldId="416"/>
            <ac:cxnSpMk id="60" creationId="{D29426FA-F0E1-4356-A6A1-99FCCF2D9A98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2" creationId="{7941F446-7A56-4859-92F4-13214C6B6139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3" creationId="{4FC6E6E4-B2BA-466E-816C-C7E622BAE43B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4" creationId="{89CDD749-64A4-4659-A0A8-D9FD2FE0ACE6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69" creationId="{B92AAFA0-7A09-44F7-B816-30C2635CB044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0" creationId="{8333101C-F832-48D3-A7F4-5A5081E60270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1" creationId="{CE291733-8C2F-444A-9D81-756F07D65F8D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2" creationId="{A860481F-AB1F-4607-B2DC-2EF02210A03D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6T15:23:28.686" v="3064"/>
        <pc:sldMkLst>
          <pc:docMk/>
          <pc:sldMk cId="4148998018" sldId="417"/>
        </pc:sldMkLst>
        <pc:spChg chg="mod">
          <ac:chgData name="Kulinich Bohdan" userId="48e65c9f34e137d0" providerId="LiveId" clId="{245AEF42-97BD-41C5-B9FA-0C46957E84A0}" dt="2020-06-16T14:45:55.712" v="2624" actId="20577"/>
          <ac:spMkLst>
            <pc:docMk/>
            <pc:sldMk cId="4148998018" sldId="417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45:47.417" v="2580" actId="478"/>
          <ac:spMkLst>
            <pc:docMk/>
            <pc:sldMk cId="4148998018" sldId="417"/>
            <ac:spMk id="9" creationId="{49D1AD7E-3704-462E-8618-1DFC3916FF93}"/>
          </ac:spMkLst>
        </pc:spChg>
        <pc:spChg chg="add mod">
          <ac:chgData name="Kulinich Bohdan" userId="48e65c9f34e137d0" providerId="LiveId" clId="{245AEF42-97BD-41C5-B9FA-0C46957E84A0}" dt="2020-06-16T15:21:52.632" v="3010" actId="1076"/>
          <ac:spMkLst>
            <pc:docMk/>
            <pc:sldMk cId="4148998018" sldId="417"/>
            <ac:spMk id="16" creationId="{8F647340-AB23-41D5-8F3F-414940EBF728}"/>
          </ac:spMkLst>
        </pc:spChg>
        <pc:spChg chg="del">
          <ac:chgData name="Kulinich Bohdan" userId="48e65c9f34e137d0" providerId="LiveId" clId="{245AEF42-97BD-41C5-B9FA-0C46957E84A0}" dt="2020-06-16T14:45:43.497" v="2576" actId="478"/>
          <ac:spMkLst>
            <pc:docMk/>
            <pc:sldMk cId="4148998018" sldId="417"/>
            <ac:spMk id="17" creationId="{89A48593-8F11-4D6B-A57E-55F2E18E4B40}"/>
          </ac:spMkLst>
        </pc:spChg>
        <pc:spChg chg="del">
          <ac:chgData name="Kulinich Bohdan" userId="48e65c9f34e137d0" providerId="LiveId" clId="{245AEF42-97BD-41C5-B9FA-0C46957E84A0}" dt="2020-06-16T14:45:42.037" v="2575" actId="478"/>
          <ac:spMkLst>
            <pc:docMk/>
            <pc:sldMk cId="4148998018" sldId="417"/>
            <ac:spMk id="20" creationId="{46F2E413-427F-4472-BAF2-36CAF89D43BC}"/>
          </ac:spMkLst>
        </pc:spChg>
        <pc:spChg chg="del mod">
          <ac:chgData name="Kulinich Bohdan" userId="48e65c9f34e137d0" providerId="LiveId" clId="{245AEF42-97BD-41C5-B9FA-0C46957E84A0}" dt="2020-06-16T14:45:40.537" v="2574" actId="478"/>
          <ac:spMkLst>
            <pc:docMk/>
            <pc:sldMk cId="4148998018" sldId="417"/>
            <ac:spMk id="21" creationId="{D00C0FE5-8562-4033-AE45-651359262784}"/>
          </ac:spMkLst>
        </pc:spChg>
        <pc:spChg chg="del">
          <ac:chgData name="Kulinich Bohdan" userId="48e65c9f34e137d0" providerId="LiveId" clId="{245AEF42-97BD-41C5-B9FA-0C46957E84A0}" dt="2020-06-16T14:45:43.497" v="2576" actId="478"/>
          <ac:spMkLst>
            <pc:docMk/>
            <pc:sldMk cId="4148998018" sldId="417"/>
            <ac:spMk id="22" creationId="{58596D6F-2762-440E-A54C-710ACA3ECFEE}"/>
          </ac:spMkLst>
        </pc:spChg>
        <pc:spChg chg="del">
          <ac:chgData name="Kulinich Bohdan" userId="48e65c9f34e137d0" providerId="LiveId" clId="{245AEF42-97BD-41C5-B9FA-0C46957E84A0}" dt="2020-06-16T14:45:47.417" v="2580" actId="478"/>
          <ac:spMkLst>
            <pc:docMk/>
            <pc:sldMk cId="4148998018" sldId="417"/>
            <ac:spMk id="23" creationId="{FF912F58-B107-41D1-8522-B8C20A5F317E}"/>
          </ac:spMkLst>
        </pc:spChg>
        <pc:spChg chg="add mod">
          <ac:chgData name="Kulinich Bohdan" userId="48e65c9f34e137d0" providerId="LiveId" clId="{245AEF42-97BD-41C5-B9FA-0C46957E84A0}" dt="2020-06-16T14:57:30.873" v="2803" actId="1076"/>
          <ac:spMkLst>
            <pc:docMk/>
            <pc:sldMk cId="4148998018" sldId="417"/>
            <ac:spMk id="24" creationId="{5E627240-8C88-4AFF-9022-8E00B0B4B1BD}"/>
          </ac:spMkLst>
        </pc:spChg>
        <pc:spChg chg="add del mod">
          <ac:chgData name="Kulinich Bohdan" userId="48e65c9f34e137d0" providerId="LiveId" clId="{245AEF42-97BD-41C5-B9FA-0C46957E84A0}" dt="2020-06-16T15:18:30.752" v="2846"/>
          <ac:spMkLst>
            <pc:docMk/>
            <pc:sldMk cId="4148998018" sldId="417"/>
            <ac:spMk id="30" creationId="{0F7316A9-7FBF-4252-903C-8D51B92AE868}"/>
          </ac:spMkLst>
        </pc:spChg>
        <pc:spChg chg="add mod">
          <ac:chgData name="Kulinich Bohdan" userId="48e65c9f34e137d0" providerId="LiveId" clId="{245AEF42-97BD-41C5-B9FA-0C46957E84A0}" dt="2020-06-16T15:22:25.441" v="3023" actId="1076"/>
          <ac:spMkLst>
            <pc:docMk/>
            <pc:sldMk cId="4148998018" sldId="417"/>
            <ac:spMk id="31" creationId="{150E1FBD-D2C7-4D95-A267-3E02116650F7}"/>
          </ac:spMkLst>
        </pc:spChg>
        <pc:spChg chg="add mod">
          <ac:chgData name="Kulinich Bohdan" userId="48e65c9f34e137d0" providerId="LiveId" clId="{245AEF42-97BD-41C5-B9FA-0C46957E84A0}" dt="2020-06-16T15:21:14.635" v="2971" actId="16959"/>
          <ac:spMkLst>
            <pc:docMk/>
            <pc:sldMk cId="4148998018" sldId="417"/>
            <ac:spMk id="32" creationId="{082DCDE2-9CE7-46F8-96E9-19D4CC1C0F00}"/>
          </ac:spMkLst>
        </pc:spChg>
        <pc:spChg chg="add mod">
          <ac:chgData name="Kulinich Bohdan" userId="48e65c9f34e137d0" providerId="LiveId" clId="{245AEF42-97BD-41C5-B9FA-0C46957E84A0}" dt="2020-06-16T15:23:22.087" v="3060" actId="1076"/>
          <ac:spMkLst>
            <pc:docMk/>
            <pc:sldMk cId="4148998018" sldId="417"/>
            <ac:spMk id="33" creationId="{A35F4F48-DA90-4FE3-AFFE-DBF11FE1470D}"/>
          </ac:spMkLst>
        </pc:spChg>
        <pc:spChg chg="del">
          <ac:chgData name="Kulinich Bohdan" userId="48e65c9f34e137d0" providerId="LiveId" clId="{245AEF42-97BD-41C5-B9FA-0C46957E84A0}" dt="2020-06-16T14:45:46.517" v="2579" actId="478"/>
          <ac:spMkLst>
            <pc:docMk/>
            <pc:sldMk cId="4148998018" sldId="417"/>
            <ac:spMk id="35" creationId="{2CD8A453-AF06-4C00-BB17-D7030E2214B8}"/>
          </ac:spMkLst>
        </pc:spChg>
        <pc:picChg chg="add del mod modCrop">
          <ac:chgData name="Kulinich Bohdan" userId="48e65c9f34e137d0" providerId="LiveId" clId="{245AEF42-97BD-41C5-B9FA-0C46957E84A0}" dt="2020-06-16T15:16:44.951" v="2827" actId="478"/>
          <ac:picMkLst>
            <pc:docMk/>
            <pc:sldMk cId="4148998018" sldId="417"/>
            <ac:picMk id="2" creationId="{A520CB6D-F5DC-4CF2-80E1-2457E6C42F2D}"/>
          </ac:picMkLst>
        </pc:picChg>
        <pc:picChg chg="add del mod">
          <ac:chgData name="Kulinich Bohdan" userId="48e65c9f34e137d0" providerId="LiveId" clId="{245AEF42-97BD-41C5-B9FA-0C46957E84A0}" dt="2020-06-16T15:16:46.141" v="2828" actId="478"/>
          <ac:picMkLst>
            <pc:docMk/>
            <pc:sldMk cId="4148998018" sldId="417"/>
            <ac:picMk id="5" creationId="{5ADEA71A-3822-4299-AD58-3B0BB4D41FFB}"/>
          </ac:picMkLst>
        </pc:picChg>
        <pc:picChg chg="del">
          <ac:chgData name="Kulinich Bohdan" userId="48e65c9f34e137d0" providerId="LiveId" clId="{245AEF42-97BD-41C5-B9FA-0C46957E84A0}" dt="2020-06-16T14:45:46.517" v="2579" actId="478"/>
          <ac:picMkLst>
            <pc:docMk/>
            <pc:sldMk cId="4148998018" sldId="417"/>
            <ac:picMk id="6" creationId="{7403ADA4-0376-479E-A2E9-D978DEBF6129}"/>
          </ac:picMkLst>
        </pc:picChg>
        <pc:picChg chg="del">
          <ac:chgData name="Kulinich Bohdan" userId="48e65c9f34e137d0" providerId="LiveId" clId="{245AEF42-97BD-41C5-B9FA-0C46957E84A0}" dt="2020-06-16T14:45:44.587" v="2577" actId="478"/>
          <ac:picMkLst>
            <pc:docMk/>
            <pc:sldMk cId="4148998018" sldId="417"/>
            <ac:picMk id="8" creationId="{10DA08BB-8A1D-4FE4-A144-D23B9A06C86E}"/>
          </ac:picMkLst>
        </pc:picChg>
        <pc:picChg chg="del">
          <ac:chgData name="Kulinich Bohdan" userId="48e65c9f34e137d0" providerId="LiveId" clId="{245AEF42-97BD-41C5-B9FA-0C46957E84A0}" dt="2020-06-16T14:45:47.417" v="2580" actId="478"/>
          <ac:picMkLst>
            <pc:docMk/>
            <pc:sldMk cId="4148998018" sldId="417"/>
            <ac:picMk id="10" creationId="{9ACAB103-F162-4E9A-BA3F-90C2C74937B4}"/>
          </ac:picMkLst>
        </pc:picChg>
        <pc:picChg chg="add del mod">
          <ac:chgData name="Kulinich Bohdan" userId="48e65c9f34e137d0" providerId="LiveId" clId="{245AEF42-97BD-41C5-B9FA-0C46957E84A0}" dt="2020-06-16T15:16:16.901" v="2815" actId="931"/>
          <ac:picMkLst>
            <pc:docMk/>
            <pc:sldMk cId="4148998018" sldId="417"/>
            <ac:picMk id="11" creationId="{DCCDB02A-7898-42D6-B016-74D8333D4AEF}"/>
          </ac:picMkLst>
        </pc:picChg>
        <pc:picChg chg="del">
          <ac:chgData name="Kulinich Bohdan" userId="48e65c9f34e137d0" providerId="LiveId" clId="{245AEF42-97BD-41C5-B9FA-0C46957E84A0}" dt="2020-06-16T14:45:45.107" v="2578" actId="478"/>
          <ac:picMkLst>
            <pc:docMk/>
            <pc:sldMk cId="4148998018" sldId="417"/>
            <ac:picMk id="12" creationId="{CDC9319B-6C62-4FFD-90D9-0B57481D2975}"/>
          </ac:picMkLst>
        </pc:picChg>
        <pc:picChg chg="add del mod">
          <ac:chgData name="Kulinich Bohdan" userId="48e65c9f34e137d0" providerId="LiveId" clId="{245AEF42-97BD-41C5-B9FA-0C46957E84A0}" dt="2020-06-16T15:16:43.722" v="2826" actId="931"/>
          <ac:picMkLst>
            <pc:docMk/>
            <pc:sldMk cId="4148998018" sldId="417"/>
            <ac:picMk id="14" creationId="{9B09B662-78FB-417E-B8B1-C7FA19116EB5}"/>
          </ac:picMkLst>
        </pc:picChg>
        <pc:picChg chg="add mod">
          <ac:chgData name="Kulinich Bohdan" userId="48e65c9f34e137d0" providerId="LiveId" clId="{245AEF42-97BD-41C5-B9FA-0C46957E84A0}" dt="2020-06-16T15:21:52.632" v="3010" actId="1076"/>
          <ac:picMkLst>
            <pc:docMk/>
            <pc:sldMk cId="4148998018" sldId="417"/>
            <ac:picMk id="18" creationId="{7C170871-D29E-4F88-AFC6-17E0084F8B29}"/>
          </ac:picMkLst>
        </pc:picChg>
        <pc:picChg chg="add mod">
          <ac:chgData name="Kulinich Bohdan" userId="48e65c9f34e137d0" providerId="LiveId" clId="{245AEF42-97BD-41C5-B9FA-0C46957E84A0}" dt="2020-06-16T14:54:14.649" v="2668"/>
          <ac:picMkLst>
            <pc:docMk/>
            <pc:sldMk cId="4148998018" sldId="417"/>
            <ac:picMk id="25" creationId="{EE0FC758-8526-4FF7-98C8-C46EE84F449B}"/>
          </ac:picMkLst>
        </pc:picChg>
        <pc:picChg chg="add mod modCrop">
          <ac:chgData name="Kulinich Bohdan" userId="48e65c9f34e137d0" providerId="LiveId" clId="{245AEF42-97BD-41C5-B9FA-0C46957E84A0}" dt="2020-06-16T15:19:08.942" v="2919" actId="1076"/>
          <ac:picMkLst>
            <pc:docMk/>
            <pc:sldMk cId="4148998018" sldId="417"/>
            <ac:picMk id="26" creationId="{B7D5E412-B836-4176-9487-0CE44BBFCCAF}"/>
          </ac:picMkLst>
        </pc:picChg>
        <pc:picChg chg="add mod modCrop">
          <ac:chgData name="Kulinich Bohdan" userId="48e65c9f34e137d0" providerId="LiveId" clId="{245AEF42-97BD-41C5-B9FA-0C46957E84A0}" dt="2020-06-16T15:19:06.251" v="2918" actId="1076"/>
          <ac:picMkLst>
            <pc:docMk/>
            <pc:sldMk cId="4148998018" sldId="417"/>
            <ac:picMk id="28" creationId="{44F2F118-CB6B-420F-A527-B3D3A4CBD329}"/>
          </ac:picMkLst>
        </pc:picChg>
        <pc:cxnChg chg="del">
          <ac:chgData name="Kulinich Bohdan" userId="48e65c9f34e137d0" providerId="LiveId" clId="{245AEF42-97BD-41C5-B9FA-0C46957E84A0}" dt="2020-06-16T14:45:42.037" v="2575" actId="478"/>
          <ac:cxnSpMkLst>
            <pc:docMk/>
            <pc:sldMk cId="4148998018" sldId="417"/>
            <ac:cxnSpMk id="19" creationId="{7C8EE388-CDE9-4E65-96C0-2178045715D3}"/>
          </ac:cxnSpMkLst>
        </pc:cxnChg>
      </pc:sldChg>
      <pc:sldChg chg="add del">
        <pc:chgData name="Kulinich Bohdan" userId="48e65c9f34e137d0" providerId="LiveId" clId="{245AEF42-97BD-41C5-B9FA-0C46957E84A0}" dt="2020-06-16T15:24:58.077" v="3065" actId="47"/>
        <pc:sldMkLst>
          <pc:docMk/>
          <pc:sldMk cId="1663628107" sldId="418"/>
        </pc:sldMkLst>
      </pc:sldChg>
      <pc:sldChg chg="addSp delSp modSp add mod delAnim modAnim">
        <pc:chgData name="Kulinich Bohdan" userId="48e65c9f34e137d0" providerId="LiveId" clId="{245AEF42-97BD-41C5-B9FA-0C46957E84A0}" dt="2020-06-22T03:00:38.005" v="8794" actId="14100"/>
        <pc:sldMkLst>
          <pc:docMk/>
          <pc:sldMk cId="3662214388" sldId="418"/>
        </pc:sldMkLst>
        <pc:spChg chg="mod">
          <ac:chgData name="Kulinich Bohdan" userId="48e65c9f34e137d0" providerId="LiveId" clId="{245AEF42-97BD-41C5-B9FA-0C46957E84A0}" dt="2020-06-18T17:02:11.265" v="4423" actId="20577"/>
          <ac:spMkLst>
            <pc:docMk/>
            <pc:sldMk cId="3662214388" sldId="418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5:25:08.572" v="3071" actId="478"/>
          <ac:spMkLst>
            <pc:docMk/>
            <pc:sldMk cId="3662214388" sldId="418"/>
            <ac:spMk id="16" creationId="{8F647340-AB23-41D5-8F3F-414940EBF728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17" creationId="{4B077C11-8107-4EAE-920B-E095D564F7E1}"/>
          </ac:spMkLst>
        </pc:spChg>
        <pc:spChg chg="add mod">
          <ac:chgData name="Kulinich Bohdan" userId="48e65c9f34e137d0" providerId="LiveId" clId="{245AEF42-97BD-41C5-B9FA-0C46957E84A0}" dt="2020-06-16T15:42:35.985" v="3139" actId="1076"/>
          <ac:spMkLst>
            <pc:docMk/>
            <pc:sldMk cId="3662214388" sldId="418"/>
            <ac:spMk id="19" creationId="{FBA6CF54-18D9-4F45-B073-37EDEC49EE0F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0" creationId="{ED95DF5F-5EBD-4217-AA78-92D5BD71854E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1" creationId="{25CC1C44-0CC6-4C6A-B5C8-C63FFBB1544E}"/>
          </ac:spMkLst>
        </pc:spChg>
        <pc:spChg chg="add mod">
          <ac:chgData name="Kulinich Bohdan" userId="48e65c9f34e137d0" providerId="LiveId" clId="{245AEF42-97BD-41C5-B9FA-0C46957E84A0}" dt="2020-06-16T15:42:29.725" v="3138" actId="1076"/>
          <ac:spMkLst>
            <pc:docMk/>
            <pc:sldMk cId="3662214388" sldId="418"/>
            <ac:spMk id="22" creationId="{EFD7A70D-1F77-420B-80E0-74F2D35342C6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3" creationId="{B1471EFD-0CEC-4C02-8D8D-454075EDB3FD}"/>
          </ac:spMkLst>
        </pc:spChg>
        <pc:spChg chg="del">
          <ac:chgData name="Kulinich Bohdan" userId="48e65c9f34e137d0" providerId="LiveId" clId="{245AEF42-97BD-41C5-B9FA-0C46957E84A0}" dt="2020-06-16T15:25:07.077" v="3070" actId="478"/>
          <ac:spMkLst>
            <pc:docMk/>
            <pc:sldMk cId="3662214388" sldId="418"/>
            <ac:spMk id="24" creationId="{5E627240-8C88-4AFF-9022-8E00B0B4B1BD}"/>
          </ac:spMkLst>
        </pc:spChg>
        <pc:spChg chg="add mod">
          <ac:chgData name="Kulinich Bohdan" userId="48e65c9f34e137d0" providerId="LiveId" clId="{245AEF42-97BD-41C5-B9FA-0C46957E84A0}" dt="2020-06-16T15:42:29.725" v="3138" actId="1076"/>
          <ac:spMkLst>
            <pc:docMk/>
            <pc:sldMk cId="3662214388" sldId="418"/>
            <ac:spMk id="27" creationId="{9E249CF3-BCB7-4CEF-8196-7A5AEEF4CF98}"/>
          </ac:spMkLst>
        </pc:spChg>
        <pc:spChg chg="add mod">
          <ac:chgData name="Kulinich Bohdan" userId="48e65c9f34e137d0" providerId="LiveId" clId="{245AEF42-97BD-41C5-B9FA-0C46957E84A0}" dt="2020-06-16T15:45:16.615" v="3233" actId="14100"/>
          <ac:spMkLst>
            <pc:docMk/>
            <pc:sldMk cId="3662214388" sldId="418"/>
            <ac:spMk id="29" creationId="{871F2421-509D-4FA2-8342-B7940EC261ED}"/>
          </ac:spMkLst>
        </pc:spChg>
        <pc:spChg chg="add mod">
          <ac:chgData name="Kulinich Bohdan" userId="48e65c9f34e137d0" providerId="LiveId" clId="{245AEF42-97BD-41C5-B9FA-0C46957E84A0}" dt="2020-06-17T16:36:40.360" v="3609" actId="20577"/>
          <ac:spMkLst>
            <pc:docMk/>
            <pc:sldMk cId="3662214388" sldId="418"/>
            <ac:spMk id="30" creationId="{091A7590-0CE8-43BC-8A74-3A6E88AA46B8}"/>
          </ac:spMkLst>
        </pc:spChg>
        <pc:spChg chg="del">
          <ac:chgData name="Kulinich Bohdan" userId="48e65c9f34e137d0" providerId="LiveId" clId="{245AEF42-97BD-41C5-B9FA-0C46957E84A0}" dt="2020-06-16T15:25:05.927" v="3069" actId="478"/>
          <ac:spMkLst>
            <pc:docMk/>
            <pc:sldMk cId="3662214388" sldId="418"/>
            <ac:spMk id="31" creationId="{150E1FBD-D2C7-4D95-A267-3E02116650F7}"/>
          </ac:spMkLst>
        </pc:spChg>
        <pc:spChg chg="del">
          <ac:chgData name="Kulinich Bohdan" userId="48e65c9f34e137d0" providerId="LiveId" clId="{245AEF42-97BD-41C5-B9FA-0C46957E84A0}" dt="2020-06-16T15:25:05.927" v="3069" actId="478"/>
          <ac:spMkLst>
            <pc:docMk/>
            <pc:sldMk cId="3662214388" sldId="418"/>
            <ac:spMk id="32" creationId="{082DCDE2-9CE7-46F8-96E9-19D4CC1C0F00}"/>
          </ac:spMkLst>
        </pc:spChg>
        <pc:spChg chg="del">
          <ac:chgData name="Kulinich Bohdan" userId="48e65c9f34e137d0" providerId="LiveId" clId="{245AEF42-97BD-41C5-B9FA-0C46957E84A0}" dt="2020-06-16T15:25:08.572" v="3071" actId="478"/>
          <ac:spMkLst>
            <pc:docMk/>
            <pc:sldMk cId="3662214388" sldId="418"/>
            <ac:spMk id="33" creationId="{A35F4F48-DA90-4FE3-AFFE-DBF11FE1470D}"/>
          </ac:spMkLst>
        </pc:spChg>
        <pc:spChg chg="add mod">
          <ac:chgData name="Kulinich Bohdan" userId="48e65c9f34e137d0" providerId="LiveId" clId="{245AEF42-97BD-41C5-B9FA-0C46957E84A0}" dt="2020-06-18T14:23:39.513" v="3794" actId="20577"/>
          <ac:spMkLst>
            <pc:docMk/>
            <pc:sldMk cId="3662214388" sldId="418"/>
            <ac:spMk id="34" creationId="{20D70061-1AE6-48D9-A166-D421A4A612B8}"/>
          </ac:spMkLst>
        </pc:spChg>
        <pc:spChg chg="add mod">
          <ac:chgData name="Kulinich Bohdan" userId="48e65c9f34e137d0" providerId="LiveId" clId="{245AEF42-97BD-41C5-B9FA-0C46957E84A0}" dt="2020-06-17T16:36:43.562" v="3610" actId="20577"/>
          <ac:spMkLst>
            <pc:docMk/>
            <pc:sldMk cId="3662214388" sldId="418"/>
            <ac:spMk id="35" creationId="{3332FBF8-15DD-47D1-A906-D050A861C9EB}"/>
          </ac:spMkLst>
        </pc:spChg>
        <pc:spChg chg="add mod">
          <ac:chgData name="Kulinich Bohdan" userId="48e65c9f34e137d0" providerId="LiveId" clId="{245AEF42-97BD-41C5-B9FA-0C46957E84A0}" dt="2020-06-22T03:00:38.005" v="8794" actId="14100"/>
          <ac:spMkLst>
            <pc:docMk/>
            <pc:sldMk cId="3662214388" sldId="418"/>
            <ac:spMk id="37" creationId="{B6BC2704-F31F-4A81-BB57-38380F344A63}"/>
          </ac:spMkLst>
        </pc:spChg>
        <pc:spChg chg="add mod">
          <ac:chgData name="Kulinich Bohdan" userId="48e65c9f34e137d0" providerId="LiveId" clId="{245AEF42-97BD-41C5-B9FA-0C46957E84A0}" dt="2020-06-16T15:54:15.252" v="3438" actId="20577"/>
          <ac:spMkLst>
            <pc:docMk/>
            <pc:sldMk cId="3662214388" sldId="418"/>
            <ac:spMk id="38" creationId="{ABCD1928-0AB5-43C9-96ED-682073E99262}"/>
          </ac:spMkLst>
        </pc:spChg>
        <pc:spChg chg="add mod">
          <ac:chgData name="Kulinich Bohdan" userId="48e65c9f34e137d0" providerId="LiveId" clId="{245AEF42-97BD-41C5-B9FA-0C46957E84A0}" dt="2020-06-16T15:57:37.884" v="3605" actId="14100"/>
          <ac:spMkLst>
            <pc:docMk/>
            <pc:sldMk cId="3662214388" sldId="418"/>
            <ac:spMk id="40" creationId="{79611FC7-D1D6-407A-82F5-4E9E9127EC6A}"/>
          </ac:spMkLst>
        </pc:spChg>
        <pc:picChg chg="add mod">
          <ac:chgData name="Kulinich Bohdan" userId="48e65c9f34e137d0" providerId="LiveId" clId="{245AEF42-97BD-41C5-B9FA-0C46957E84A0}" dt="2020-06-16T15:49:03.703" v="3279" actId="1076"/>
          <ac:picMkLst>
            <pc:docMk/>
            <pc:sldMk cId="3662214388" sldId="418"/>
            <ac:picMk id="8" creationId="{AB8247F3-C8B9-467E-9DEA-4299BDE0AD8E}"/>
          </ac:picMkLst>
        </pc:picChg>
        <pc:picChg chg="del">
          <ac:chgData name="Kulinich Bohdan" userId="48e65c9f34e137d0" providerId="LiveId" clId="{245AEF42-97BD-41C5-B9FA-0C46957E84A0}" dt="2020-06-16T15:25:08.572" v="3071" actId="478"/>
          <ac:picMkLst>
            <pc:docMk/>
            <pc:sldMk cId="3662214388" sldId="418"/>
            <ac:picMk id="18" creationId="{7C170871-D29E-4F88-AFC6-17E0084F8B29}"/>
          </ac:picMkLst>
        </pc:picChg>
        <pc:picChg chg="del">
          <ac:chgData name="Kulinich Bohdan" userId="48e65c9f34e137d0" providerId="LiveId" clId="{245AEF42-97BD-41C5-B9FA-0C46957E84A0}" dt="2020-06-16T15:25:07.077" v="3070" actId="478"/>
          <ac:picMkLst>
            <pc:docMk/>
            <pc:sldMk cId="3662214388" sldId="418"/>
            <ac:picMk id="25" creationId="{EE0FC758-8526-4FF7-98C8-C46EE84F449B}"/>
          </ac:picMkLst>
        </pc:picChg>
        <pc:picChg chg="del">
          <ac:chgData name="Kulinich Bohdan" userId="48e65c9f34e137d0" providerId="LiveId" clId="{245AEF42-97BD-41C5-B9FA-0C46957E84A0}" dt="2020-06-16T15:25:04.066" v="3067" actId="478"/>
          <ac:picMkLst>
            <pc:docMk/>
            <pc:sldMk cId="3662214388" sldId="418"/>
            <ac:picMk id="26" creationId="{B7D5E412-B836-4176-9487-0CE44BBFCCAF}"/>
          </ac:picMkLst>
        </pc:picChg>
        <pc:picChg chg="del">
          <ac:chgData name="Kulinich Bohdan" userId="48e65c9f34e137d0" providerId="LiveId" clId="{245AEF42-97BD-41C5-B9FA-0C46957E84A0}" dt="2020-06-16T15:25:04.617" v="3068" actId="478"/>
          <ac:picMkLst>
            <pc:docMk/>
            <pc:sldMk cId="3662214388" sldId="418"/>
            <ac:picMk id="28" creationId="{44F2F118-CB6B-420F-A527-B3D3A4CBD329}"/>
          </ac:picMkLst>
        </pc:picChg>
        <pc:picChg chg="add mod">
          <ac:chgData name="Kulinich Bohdan" userId="48e65c9f34e137d0" providerId="LiveId" clId="{245AEF42-97BD-41C5-B9FA-0C46957E84A0}" dt="2020-06-16T15:49:10.773" v="3281" actId="1076"/>
          <ac:picMkLst>
            <pc:docMk/>
            <pc:sldMk cId="3662214388" sldId="418"/>
            <ac:picMk id="36" creationId="{F23658CA-0F52-40EC-B8A7-D9C1A794C1CA}"/>
          </ac:picMkLst>
        </pc:picChg>
        <pc:picChg chg="add mod">
          <ac:chgData name="Kulinich Bohdan" userId="48e65c9f34e137d0" providerId="LiveId" clId="{245AEF42-97BD-41C5-B9FA-0C46957E84A0}" dt="2020-06-16T15:54:04.397" v="3405" actId="1076"/>
          <ac:picMkLst>
            <pc:docMk/>
            <pc:sldMk cId="3662214388" sldId="418"/>
            <ac:picMk id="39" creationId="{228D2353-B20D-4619-A156-5031545C6C00}"/>
          </ac:picMkLst>
        </pc:picChg>
        <pc:picChg chg="add mod">
          <ac:chgData name="Kulinich Bohdan" userId="48e65c9f34e137d0" providerId="LiveId" clId="{245AEF42-97BD-41C5-B9FA-0C46957E84A0}" dt="2020-06-16T15:57:40.014" v="3606" actId="1076"/>
          <ac:picMkLst>
            <pc:docMk/>
            <pc:sldMk cId="3662214388" sldId="418"/>
            <ac:picMk id="41" creationId="{992033A4-61FE-4B26-8483-1AF6C75A0F36}"/>
          </ac:picMkLst>
        </pc:picChg>
        <pc:cxnChg chg="add mod">
          <ac:chgData name="Kulinich Bohdan" userId="48e65c9f34e137d0" providerId="LiveId" clId="{245AEF42-97BD-41C5-B9FA-0C46957E84A0}" dt="2020-06-16T15:42:26.804" v="3137" actId="1076"/>
          <ac:cxnSpMkLst>
            <pc:docMk/>
            <pc:sldMk cId="3662214388" sldId="418"/>
            <ac:cxnSpMk id="13" creationId="{B7551B5F-2F76-4CAA-ACC2-D4DED94D6E76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9T03:58:57.126" v="5526"/>
        <pc:sldMkLst>
          <pc:docMk/>
          <pc:sldMk cId="1606779329" sldId="419"/>
        </pc:sldMkLst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9T03:33:35.798" v="5224" actId="20577"/>
          <ac:spMkLst>
            <pc:docMk/>
            <pc:sldMk cId="1606779329" sldId="419"/>
            <ac:spMk id="4" creationId="{00000000-0000-0000-0000-000000000000}"/>
          </ac:spMkLst>
        </pc:spChg>
        <pc:spChg chg="mod">
          <ac:chgData name="Kulinich Bohdan" userId="48e65c9f34e137d0" providerId="LiveId" clId="{245AEF42-97BD-41C5-B9FA-0C46957E84A0}" dt="2020-06-19T03:54:51.353" v="5377" actId="1076"/>
          <ac:spMkLst>
            <pc:docMk/>
            <pc:sldMk cId="1606779329" sldId="419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9T03:57:45.435" v="5501" actId="1076"/>
          <ac:spMkLst>
            <pc:docMk/>
            <pc:sldMk cId="1606779329" sldId="419"/>
            <ac:spMk id="36" creationId="{CBEFA2B4-C788-4C2E-84A0-99EE11CD0086}"/>
          </ac:spMkLst>
        </pc:spChg>
        <pc:spChg chg="add mod">
          <ac:chgData name="Kulinich Bohdan" userId="48e65c9f34e137d0" providerId="LiveId" clId="{245AEF42-97BD-41C5-B9FA-0C46957E84A0}" dt="2020-06-19T03:57:53.026" v="5503" actId="1076"/>
          <ac:spMkLst>
            <pc:docMk/>
            <pc:sldMk cId="1606779329" sldId="419"/>
            <ac:spMk id="37" creationId="{4CA7B7BE-5F53-4C75-9CE8-DC0301788F0B}"/>
          </ac:spMkLst>
        </pc:spChg>
        <pc:spChg chg="add mod">
          <ac:chgData name="Kulinich Bohdan" userId="48e65c9f34e137d0" providerId="LiveId" clId="{245AEF42-97BD-41C5-B9FA-0C46957E84A0}" dt="2020-06-19T03:57:59.010" v="5506" actId="1076"/>
          <ac:spMkLst>
            <pc:docMk/>
            <pc:sldMk cId="1606779329" sldId="419"/>
            <ac:spMk id="38" creationId="{16CAA24A-DD40-4EEC-9287-8C090A3B3EA1}"/>
          </ac:spMkLst>
        </pc:spChg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53" creationId="{6C146441-9912-43ED-A3D1-88AF78A386FD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9T03:33:39.647" v="5225" actId="478"/>
          <ac:grpSpMkLst>
            <pc:docMk/>
            <pc:sldMk cId="1606779329" sldId="419"/>
            <ac:grpSpMk id="76" creationId="{05F59762-225D-4E11-954F-E134C4E9ED25}"/>
          </ac:grpSpMkLst>
        </pc:grpChg>
        <pc:picChg chg="mod">
          <ac:chgData name="Kulinich Bohdan" userId="48e65c9f34e137d0" providerId="LiveId" clId="{245AEF42-97BD-41C5-B9FA-0C46957E84A0}" dt="2020-06-19T03:54:53.106" v="5378" actId="1076"/>
          <ac:picMkLst>
            <pc:docMk/>
            <pc:sldMk cId="1606779329" sldId="419"/>
            <ac:picMk id="6" creationId="{7403ADA4-0376-479E-A2E9-D978DEBF6129}"/>
          </ac:picMkLst>
        </pc:picChg>
        <pc:picChg chg="add mod">
          <ac:chgData name="Kulinich Bohdan" userId="48e65c9f34e137d0" providerId="LiveId" clId="{245AEF42-97BD-41C5-B9FA-0C46957E84A0}" dt="2020-06-19T03:57:43.250" v="5500" actId="1076"/>
          <ac:picMkLst>
            <pc:docMk/>
            <pc:sldMk cId="1606779329" sldId="419"/>
            <ac:picMk id="7" creationId="{9925FD19-DCDB-4F2C-B463-ACDD6FF72054}"/>
          </ac:picMkLst>
        </pc:picChg>
        <pc:picChg chg="add mod">
          <ac:chgData name="Kulinich Bohdan" userId="48e65c9f34e137d0" providerId="LiveId" clId="{245AEF42-97BD-41C5-B9FA-0C46957E84A0}" dt="2020-06-19T03:58:25.346" v="5514" actId="1076"/>
          <ac:picMkLst>
            <pc:docMk/>
            <pc:sldMk cId="1606779329" sldId="419"/>
            <ac:picMk id="9" creationId="{45B6D01F-68AA-4489-A2BD-D4AEDF7B2024}"/>
          </ac:picMkLst>
        </pc:pic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87" creationId="{5243182E-958E-46F2-9763-417B8276D2EB}"/>
          </ac:cxnSpMkLst>
        </pc:cxnChg>
      </pc:sldChg>
      <pc:sldChg chg="addSp delSp modSp add mod modTransition modAnim">
        <pc:chgData name="Kulinich Bohdan" userId="48e65c9f34e137d0" providerId="LiveId" clId="{245AEF42-97BD-41C5-B9FA-0C46957E84A0}" dt="2020-06-20T11:54:17.073" v="7852" actId="20577"/>
        <pc:sldMkLst>
          <pc:docMk/>
          <pc:sldMk cId="1451774281" sldId="420"/>
        </pc:sldMkLst>
        <pc:spChg chg="mod">
          <ac:chgData name="Kulinich Bohdan" userId="48e65c9f34e137d0" providerId="LiveId" clId="{245AEF42-97BD-41C5-B9FA-0C46957E84A0}" dt="2020-06-18T17:02:26.839" v="4425"/>
          <ac:spMkLst>
            <pc:docMk/>
            <pc:sldMk cId="1451774281" sldId="420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8T16:48:53.543" v="4060" actId="478"/>
          <ac:spMkLst>
            <pc:docMk/>
            <pc:sldMk cId="1451774281" sldId="420"/>
            <ac:spMk id="13" creationId="{466193BE-20F1-422E-8112-516516F250CF}"/>
          </ac:spMkLst>
        </pc:spChg>
        <pc:spChg chg="add mod">
          <ac:chgData name="Kulinich Bohdan" userId="48e65c9f34e137d0" providerId="LiveId" clId="{245AEF42-97BD-41C5-B9FA-0C46957E84A0}" dt="2020-06-18T16:52:20.615" v="4173" actId="14100"/>
          <ac:spMkLst>
            <pc:docMk/>
            <pc:sldMk cId="1451774281" sldId="420"/>
            <ac:spMk id="21" creationId="{680CCA6A-9125-49B4-AD4A-3E381DF52C26}"/>
          </ac:spMkLst>
        </pc:spChg>
        <pc:spChg chg="add mod">
          <ac:chgData name="Kulinich Bohdan" userId="48e65c9f34e137d0" providerId="LiveId" clId="{245AEF42-97BD-41C5-B9FA-0C46957E84A0}" dt="2020-06-18T16:53:34.801" v="4188" actId="1076"/>
          <ac:spMkLst>
            <pc:docMk/>
            <pc:sldMk cId="1451774281" sldId="420"/>
            <ac:spMk id="22" creationId="{302BC93B-283F-44E7-89F9-7DC6B033F5A8}"/>
          </ac:spMkLst>
        </pc:spChg>
        <pc:spChg chg="add mod">
          <ac:chgData name="Kulinich Bohdan" userId="48e65c9f34e137d0" providerId="LiveId" clId="{245AEF42-97BD-41C5-B9FA-0C46957E84A0}" dt="2020-06-18T16:53:34.801" v="4188" actId="1076"/>
          <ac:spMkLst>
            <pc:docMk/>
            <pc:sldMk cId="1451774281" sldId="420"/>
            <ac:spMk id="27" creationId="{F458E6AC-6BEE-4F42-AFB0-E6FFC101F668}"/>
          </ac:spMkLst>
        </pc:spChg>
        <pc:spChg chg="add mod">
          <ac:chgData name="Kulinich Bohdan" userId="48e65c9f34e137d0" providerId="LiveId" clId="{245AEF42-97BD-41C5-B9FA-0C46957E84A0}" dt="2020-06-18T16:53:49.094" v="4194" actId="20577"/>
          <ac:spMkLst>
            <pc:docMk/>
            <pc:sldMk cId="1451774281" sldId="420"/>
            <ac:spMk id="28" creationId="{FDB47543-4F94-4977-849B-AE298A38F0EC}"/>
          </ac:spMkLst>
        </pc:spChg>
        <pc:spChg chg="add mod">
          <ac:chgData name="Kulinich Bohdan" userId="48e65c9f34e137d0" providerId="LiveId" clId="{245AEF42-97BD-41C5-B9FA-0C46957E84A0}" dt="2020-06-18T16:53:27.209" v="4186" actId="1076"/>
          <ac:spMkLst>
            <pc:docMk/>
            <pc:sldMk cId="1451774281" sldId="420"/>
            <ac:spMk id="29" creationId="{01EC7ECF-8D8E-4063-9B94-141950CC2CA9}"/>
          </ac:spMkLst>
        </pc:spChg>
        <pc:spChg chg="add mod">
          <ac:chgData name="Kulinich Bohdan" userId="48e65c9f34e137d0" providerId="LiveId" clId="{245AEF42-97BD-41C5-B9FA-0C46957E84A0}" dt="2020-06-18T16:53:29.208" v="4187" actId="20577"/>
          <ac:spMkLst>
            <pc:docMk/>
            <pc:sldMk cId="1451774281" sldId="420"/>
            <ac:spMk id="33" creationId="{6AC699F3-8CA7-4C54-A7EA-8C3EA7A5EC46}"/>
          </ac:spMkLst>
        </pc:spChg>
        <pc:spChg chg="add mod">
          <ac:chgData name="Kulinich Bohdan" userId="48e65c9f34e137d0" providerId="LiveId" clId="{245AEF42-97BD-41C5-B9FA-0C46957E84A0}" dt="2020-06-18T16:56:52.192" v="4303" actId="20577"/>
          <ac:spMkLst>
            <pc:docMk/>
            <pc:sldMk cId="1451774281" sldId="420"/>
            <ac:spMk id="35" creationId="{2C2C61FE-0E3C-4D97-9551-E0E3F464F698}"/>
          </ac:spMkLst>
        </pc:spChg>
        <pc:spChg chg="add mod">
          <ac:chgData name="Kulinich Bohdan" userId="48e65c9f34e137d0" providerId="LiveId" clId="{245AEF42-97BD-41C5-B9FA-0C46957E84A0}" dt="2020-06-20T07:14:49.428" v="6438" actId="207"/>
          <ac:spMkLst>
            <pc:docMk/>
            <pc:sldMk cId="1451774281" sldId="420"/>
            <ac:spMk id="38" creationId="{B32F8F45-770E-4585-B44B-39EFD331B8E0}"/>
          </ac:spMkLst>
        </pc:spChg>
        <pc:spChg chg="add mod">
          <ac:chgData name="Kulinich Bohdan" userId="48e65c9f34e137d0" providerId="LiveId" clId="{245AEF42-97BD-41C5-B9FA-0C46957E84A0}" dt="2020-06-19T02:32:26.745" v="4547" actId="1076"/>
          <ac:spMkLst>
            <pc:docMk/>
            <pc:sldMk cId="1451774281" sldId="420"/>
            <ac:spMk id="40" creationId="{FB82782D-1BA1-4620-85FA-70B6614BA86C}"/>
          </ac:spMkLst>
        </pc:spChg>
        <pc:spChg chg="add mod">
          <ac:chgData name="Kulinich Bohdan" userId="48e65c9f34e137d0" providerId="LiveId" clId="{245AEF42-97BD-41C5-B9FA-0C46957E84A0}" dt="2020-06-19T02:42:53.108" v="4579" actId="20577"/>
          <ac:spMkLst>
            <pc:docMk/>
            <pc:sldMk cId="1451774281" sldId="420"/>
            <ac:spMk id="42" creationId="{3C89B886-2A6E-42DB-BC5F-ABDBAFEE9CE0}"/>
          </ac:spMkLst>
        </pc:spChg>
        <pc:spChg chg="add mod">
          <ac:chgData name="Kulinich Bohdan" userId="48e65c9f34e137d0" providerId="LiveId" clId="{245AEF42-97BD-41C5-B9FA-0C46957E84A0}" dt="2020-06-20T11:54:17.073" v="7852" actId="20577"/>
          <ac:spMkLst>
            <pc:docMk/>
            <pc:sldMk cId="1451774281" sldId="420"/>
            <ac:spMk id="43" creationId="{557C3F73-A983-4946-A4C9-E03E04072F4D}"/>
          </ac:spMkLst>
        </pc:spChg>
        <pc:picChg chg="del">
          <ac:chgData name="Kulinich Bohdan" userId="48e65c9f34e137d0" providerId="LiveId" clId="{245AEF42-97BD-41C5-B9FA-0C46957E84A0}" dt="2020-06-18T16:48:54.231" v="4061" actId="478"/>
          <ac:picMkLst>
            <pc:docMk/>
            <pc:sldMk cId="1451774281" sldId="420"/>
            <ac:picMk id="12" creationId="{23BFBEB5-21FB-4ABF-92E8-83B57862D18B}"/>
          </ac:picMkLst>
        </pc:picChg>
        <pc:picChg chg="add mod">
          <ac:chgData name="Kulinich Bohdan" userId="48e65c9f34e137d0" providerId="LiveId" clId="{245AEF42-97BD-41C5-B9FA-0C46957E84A0}" dt="2020-06-19T02:42:34.622" v="4568"/>
          <ac:picMkLst>
            <pc:docMk/>
            <pc:sldMk cId="1451774281" sldId="420"/>
            <ac:picMk id="41" creationId="{80EF49E6-AEB0-48DF-A4FC-376CB34264D0}"/>
          </ac:picMkLst>
        </pc:picChg>
        <pc:picChg chg="add mod">
          <ac:chgData name="Kulinich Bohdan" userId="48e65c9f34e137d0" providerId="LiveId" clId="{245AEF42-97BD-41C5-B9FA-0C46957E84A0}" dt="2020-06-20T07:14:45.179" v="6437"/>
          <ac:picMkLst>
            <pc:docMk/>
            <pc:sldMk cId="1451774281" sldId="420"/>
            <ac:picMk id="44" creationId="{58DBBDC3-7E23-4B6E-B221-14BF97C1F146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20T12:23:09.944" v="8770"/>
        <pc:sldMkLst>
          <pc:docMk/>
          <pc:sldMk cId="2329616995" sldId="421"/>
        </pc:sldMkLst>
        <pc:spChg chg="mod">
          <ac:chgData name="Kulinich Bohdan" userId="48e65c9f34e137d0" providerId="LiveId" clId="{245AEF42-97BD-41C5-B9FA-0C46957E84A0}" dt="2020-06-19T02:52:43.898" v="4602" actId="20577"/>
          <ac:spMkLst>
            <pc:docMk/>
            <pc:sldMk cId="2329616995" sldId="421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1" creationId="{5F8344CC-561E-40C2-9074-2F9A48576F9D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2" creationId="{D13826C9-8EF1-485C-80E7-5F44D1B7908D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4" creationId="{DBA43BA7-C5CF-49ED-919F-F679BEB053A1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5" creationId="{FB451C30-F878-4357-9FE7-5411AF25B709}"/>
          </ac:spMkLst>
        </pc:spChg>
        <pc:spChg chg="add mod">
          <ac:chgData name="Kulinich Bohdan" userId="48e65c9f34e137d0" providerId="LiveId" clId="{245AEF42-97BD-41C5-B9FA-0C46957E84A0}" dt="2020-06-20T07:13:51.102" v="6430" actId="207"/>
          <ac:spMkLst>
            <pc:docMk/>
            <pc:sldMk cId="2329616995" sldId="421"/>
            <ac:spMk id="16" creationId="{8494DD59-CB3D-4974-A501-FD48E8C7CEE7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7" creationId="{1A008E1D-C257-44EB-ACF8-7329A1856240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17" creationId="{4B077C11-8107-4EAE-920B-E095D564F7E1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19" creationId="{FBA6CF54-18D9-4F45-B073-37EDEC49EE0F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0" creationId="{ED95DF5F-5EBD-4217-AA78-92D5BD71854E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1" creationId="{25CC1C44-0CC6-4C6A-B5C8-C63FFBB1544E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22" creationId="{4BBDF7E6-C203-492E-BFF6-97BB2727CB5A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2" creationId="{EFD7A70D-1F77-420B-80E0-74F2D35342C6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23" creationId="{79092E05-BABC-4EBC-8572-A725DDD6FBA8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3" creationId="{B1471EFD-0CEC-4C02-8D8D-454075EDB3FD}"/>
          </ac:spMkLst>
        </pc:spChg>
        <pc:spChg chg="add mod">
          <ac:chgData name="Kulinich Bohdan" userId="48e65c9f34e137d0" providerId="LiveId" clId="{245AEF42-97BD-41C5-B9FA-0C46957E84A0}" dt="2020-06-19T02:54:59.817" v="4615" actId="1076"/>
          <ac:spMkLst>
            <pc:docMk/>
            <pc:sldMk cId="2329616995" sldId="421"/>
            <ac:spMk id="25" creationId="{256BA114-3BC2-4EE3-96EE-01FCE5D59612}"/>
          </ac:spMkLst>
        </pc:spChg>
        <pc:spChg chg="add mod">
          <ac:chgData name="Kulinich Bohdan" userId="48e65c9f34e137d0" providerId="LiveId" clId="{245AEF42-97BD-41C5-B9FA-0C46957E84A0}" dt="2020-06-19T02:55:08.967" v="4617" actId="1076"/>
          <ac:spMkLst>
            <pc:docMk/>
            <pc:sldMk cId="2329616995" sldId="421"/>
            <ac:spMk id="26" creationId="{AE4B8FD0-304F-4C09-B83A-EF803BE3EEC4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7" creationId="{9E249CF3-BCB7-4CEF-8196-7A5AEEF4CF98}"/>
          </ac:spMkLst>
        </pc:spChg>
        <pc:spChg chg="del">
          <ac:chgData name="Kulinich Bohdan" userId="48e65c9f34e137d0" providerId="LiveId" clId="{245AEF42-97BD-41C5-B9FA-0C46957E84A0}" dt="2020-06-19T02:52:53.232" v="4606" actId="478"/>
          <ac:spMkLst>
            <pc:docMk/>
            <pc:sldMk cId="2329616995" sldId="421"/>
            <ac:spMk id="29" creationId="{871F2421-509D-4FA2-8342-B7940EC261ED}"/>
          </ac:spMkLst>
        </pc:spChg>
        <pc:spChg chg="del">
          <ac:chgData name="Kulinich Bohdan" userId="48e65c9f34e137d0" providerId="LiveId" clId="{245AEF42-97BD-41C5-B9FA-0C46957E84A0}" dt="2020-06-19T02:52:53.232" v="4606" actId="478"/>
          <ac:spMkLst>
            <pc:docMk/>
            <pc:sldMk cId="2329616995" sldId="421"/>
            <ac:spMk id="30" creationId="{091A7590-0CE8-43BC-8A74-3A6E88AA46B8}"/>
          </ac:spMkLst>
        </pc:spChg>
        <pc:spChg chg="add mod">
          <ac:chgData name="Kulinich Bohdan" userId="48e65c9f34e137d0" providerId="LiveId" clId="{245AEF42-97BD-41C5-B9FA-0C46957E84A0}" dt="2020-06-19T02:55:51.978" v="4691" actId="14100"/>
          <ac:spMkLst>
            <pc:docMk/>
            <pc:sldMk cId="2329616995" sldId="421"/>
            <ac:spMk id="31" creationId="{8AE8E760-9477-45DE-ADE3-5CDBF2F38C1B}"/>
          </ac:spMkLst>
        </pc:spChg>
        <pc:spChg chg="add mod">
          <ac:chgData name="Kulinich Bohdan" userId="48e65c9f34e137d0" providerId="LiveId" clId="{245AEF42-97BD-41C5-B9FA-0C46957E84A0}" dt="2020-06-19T03:16:19.538" v="4914" actId="207"/>
          <ac:spMkLst>
            <pc:docMk/>
            <pc:sldMk cId="2329616995" sldId="421"/>
            <ac:spMk id="32" creationId="{900DAC8A-88E8-4C05-BD6D-B8E5BC8830F9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4" creationId="{20D70061-1AE6-48D9-A166-D421A4A612B8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5" creationId="{3332FBF8-15DD-47D1-A906-D050A861C9EB}"/>
          </ac:spMkLst>
        </pc:spChg>
        <pc:spChg chg="del">
          <ac:chgData name="Kulinich Bohdan" userId="48e65c9f34e137d0" providerId="LiveId" clId="{245AEF42-97BD-41C5-B9FA-0C46957E84A0}" dt="2020-06-19T02:52:51.487" v="4605" actId="478"/>
          <ac:spMkLst>
            <pc:docMk/>
            <pc:sldMk cId="2329616995" sldId="421"/>
            <ac:spMk id="37" creationId="{B6BC2704-F31F-4A81-BB57-38380F344A63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8" creationId="{ABCD1928-0AB5-43C9-96ED-682073E99262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40" creationId="{79611FC7-D1D6-407A-82F5-4E9E9127EC6A}"/>
          </ac:spMkLst>
        </pc:spChg>
        <pc:picChg chg="add mo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6" creationId="{8740BAC1-4FF3-4C33-B0B1-7199234670A3}"/>
          </ac:picMkLst>
        </pc:picChg>
        <pc:picChg chg="add mod or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7" creationId="{4AFFCDEF-6939-4D02-9D25-C09346D333F2}"/>
          </ac:picMkLst>
        </pc:picChg>
        <pc:picChg chg="add mod or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8" creationId="{820347D1-766E-45DD-899B-E52316E06272}"/>
          </ac:picMkLst>
        </pc:picChg>
        <pc:picChg chg="del">
          <ac:chgData name="Kulinich Bohdan" userId="48e65c9f34e137d0" providerId="LiveId" clId="{245AEF42-97BD-41C5-B9FA-0C46957E84A0}" dt="2020-06-19T02:52:53.232" v="4606" actId="478"/>
          <ac:picMkLst>
            <pc:docMk/>
            <pc:sldMk cId="2329616995" sldId="421"/>
            <ac:picMk id="8" creationId="{AB8247F3-C8B9-467E-9DEA-4299BDE0AD8E}"/>
          </ac:picMkLst>
        </pc:picChg>
        <pc:picChg chg="add mod">
          <ac:chgData name="Kulinich Bohdan" userId="48e65c9f34e137d0" providerId="LiveId" clId="{245AEF42-97BD-41C5-B9FA-0C46957E84A0}" dt="2020-06-19T02:55:18.910" v="4618"/>
          <ac:picMkLst>
            <pc:docMk/>
            <pc:sldMk cId="2329616995" sldId="421"/>
            <ac:picMk id="28" creationId="{F4C2BEDB-074B-4D8F-A20E-CA8F5F2DCBD9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36" creationId="{F23658CA-0F52-40EC-B8A7-D9C1A794C1CA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39" creationId="{228D2353-B20D-4619-A156-5031545C6C00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41" creationId="{992033A4-61FE-4B26-8483-1AF6C75A0F36}"/>
          </ac:picMkLst>
        </pc:picChg>
        <pc:cxnChg chg="add mo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10" creationId="{6AAFD779-34BB-4A8E-BEAD-33281E1273A0}"/>
          </ac:cxnSpMkLst>
        </pc:cxnChg>
        <pc:cxnChg chg="del">
          <ac:chgData name="Kulinich Bohdan" userId="48e65c9f34e137d0" providerId="LiveId" clId="{245AEF42-97BD-41C5-B9FA-0C46957E84A0}" dt="2020-06-19T02:52:48.130" v="4603" actId="478"/>
          <ac:cxnSpMkLst>
            <pc:docMk/>
            <pc:sldMk cId="2329616995" sldId="421"/>
            <ac:cxnSpMk id="13" creationId="{B7551B5F-2F76-4CAA-ACC2-D4DED94D6E76}"/>
          </ac:cxnSpMkLst>
        </pc:cxnChg>
        <pc:cxnChg chg="add mod or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13" creationId="{C9188E1F-E018-48F9-A6D4-50EFCF23098D}"/>
          </ac:cxnSpMkLst>
        </pc:cxnChg>
        <pc:cxnChg chg="add mod">
          <ac:chgData name="Kulinich Bohdan" userId="48e65c9f34e137d0" providerId="LiveId" clId="{245AEF42-97BD-41C5-B9FA-0C46957E84A0}" dt="2020-06-19T02:54:30.068" v="4608" actId="14100"/>
          <ac:cxnSpMkLst>
            <pc:docMk/>
            <pc:sldMk cId="2329616995" sldId="421"/>
            <ac:cxnSpMk id="24" creationId="{5A30052B-6909-4E80-A40A-CC9502295B98}"/>
          </ac:cxnSpMkLst>
        </pc:cxnChg>
        <pc:cxnChg chg="add mod or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29" creationId="{93947067-B887-4562-A647-93204FC03083}"/>
          </ac:cxnSpMkLst>
        </pc:cxnChg>
      </pc:sldChg>
      <pc:sldChg chg="add del">
        <pc:chgData name="Kulinich Bohdan" userId="48e65c9f34e137d0" providerId="LiveId" clId="{245AEF42-97BD-41C5-B9FA-0C46957E84A0}" dt="2020-06-19T02:52:35.907" v="4594"/>
        <pc:sldMkLst>
          <pc:docMk/>
          <pc:sldMk cId="3139306218" sldId="421"/>
        </pc:sldMkLst>
      </pc:sldChg>
      <pc:sldChg chg="addSp delSp modSp add mod modTransition modAnim">
        <pc:chgData name="Kulinich Bohdan" userId="48e65c9f34e137d0" providerId="LiveId" clId="{245AEF42-97BD-41C5-B9FA-0C46957E84A0}" dt="2020-06-23T03:56:11.218" v="8795" actId="207"/>
        <pc:sldMkLst>
          <pc:docMk/>
          <pc:sldMk cId="2695871161" sldId="422"/>
        </pc:sldMkLst>
        <pc:spChg chg="add mod">
          <ac:chgData name="Kulinich Bohdan" userId="48e65c9f34e137d0" providerId="LiveId" clId="{245AEF42-97BD-41C5-B9FA-0C46957E84A0}" dt="2020-06-19T03:24:49.633" v="5045" actId="1076"/>
          <ac:spMkLst>
            <pc:docMk/>
            <pc:sldMk cId="2695871161" sldId="422"/>
            <ac:spMk id="27" creationId="{10ADE20C-5344-40AC-894B-D1EA5D5BA39B}"/>
          </ac:spMkLst>
        </pc:spChg>
        <pc:spChg chg="add mod">
          <ac:chgData name="Kulinich Bohdan" userId="48e65c9f34e137d0" providerId="LiveId" clId="{245AEF42-97BD-41C5-B9FA-0C46957E84A0}" dt="2020-06-19T03:24:55.063" v="5046" actId="20577"/>
          <ac:spMkLst>
            <pc:docMk/>
            <pc:sldMk cId="2695871161" sldId="422"/>
            <ac:spMk id="30" creationId="{B5158F62-76DF-4C42-84D5-B1AF9521B475}"/>
          </ac:spMkLst>
        </pc:spChg>
        <pc:spChg chg="del">
          <ac:chgData name="Kulinich Bohdan" userId="48e65c9f34e137d0" providerId="LiveId" clId="{245AEF42-97BD-41C5-B9FA-0C46957E84A0}" dt="2020-06-19T03:28:18.438" v="5206" actId="478"/>
          <ac:spMkLst>
            <pc:docMk/>
            <pc:sldMk cId="2695871161" sldId="422"/>
            <ac:spMk id="31" creationId="{8AE8E760-9477-45DE-ADE3-5CDBF2F38C1B}"/>
          </ac:spMkLst>
        </pc:spChg>
        <pc:spChg chg="add mod">
          <ac:chgData name="Kulinich Bohdan" userId="48e65c9f34e137d0" providerId="LiveId" clId="{245AEF42-97BD-41C5-B9FA-0C46957E84A0}" dt="2020-06-19T03:25:04.869" v="5049" actId="1076"/>
          <ac:spMkLst>
            <pc:docMk/>
            <pc:sldMk cId="2695871161" sldId="422"/>
            <ac:spMk id="33" creationId="{113D957D-2B7E-41C0-8C04-588166D45EE6}"/>
          </ac:spMkLst>
        </pc:spChg>
        <pc:spChg chg="add mod">
          <ac:chgData name="Kulinich Bohdan" userId="48e65c9f34e137d0" providerId="LiveId" clId="{245AEF42-97BD-41C5-B9FA-0C46957E84A0}" dt="2020-06-19T03:25:07.024" v="5050" actId="20577"/>
          <ac:spMkLst>
            <pc:docMk/>
            <pc:sldMk cId="2695871161" sldId="422"/>
            <ac:spMk id="34" creationId="{EEEFA755-685E-4FDA-A63D-86707A367A23}"/>
          </ac:spMkLst>
        </pc:spChg>
        <pc:spChg chg="add mod">
          <ac:chgData name="Kulinich Bohdan" userId="48e65c9f34e137d0" providerId="LiveId" clId="{245AEF42-97BD-41C5-B9FA-0C46957E84A0}" dt="2020-06-23T03:56:11.218" v="8795" actId="207"/>
          <ac:spMkLst>
            <pc:docMk/>
            <pc:sldMk cId="2695871161" sldId="422"/>
            <ac:spMk id="35" creationId="{5857A386-6790-4F90-995A-08CCA7EC306A}"/>
          </ac:spMkLst>
        </pc:spChg>
        <pc:picChg chg="del">
          <ac:chgData name="Kulinich Bohdan" userId="48e65c9f34e137d0" providerId="LiveId" clId="{245AEF42-97BD-41C5-B9FA-0C46957E84A0}" dt="2020-06-19T03:28:18.438" v="5206" actId="478"/>
          <ac:picMkLst>
            <pc:docMk/>
            <pc:sldMk cId="2695871161" sldId="422"/>
            <ac:picMk id="28" creationId="{F4C2BEDB-074B-4D8F-A20E-CA8F5F2DCBD9}"/>
          </ac:picMkLst>
        </pc:picChg>
        <pc:cxnChg chg="mod">
          <ac:chgData name="Kulinich Bohdan" userId="48e65c9f34e137d0" providerId="LiveId" clId="{245AEF42-97BD-41C5-B9FA-0C46957E84A0}" dt="2020-06-20T06:30:34.218" v="6092" actId="208"/>
          <ac:cxnSpMkLst>
            <pc:docMk/>
            <pc:sldMk cId="2695871161" sldId="422"/>
            <ac:cxnSpMk id="24" creationId="{5A30052B-6909-4E80-A40A-CC9502295B98}"/>
          </ac:cxnSpMkLst>
        </pc:cxnChg>
      </pc:sldChg>
      <pc:sldChg chg="add del">
        <pc:chgData name="Kulinich Bohdan" userId="48e65c9f34e137d0" providerId="LiveId" clId="{245AEF42-97BD-41C5-B9FA-0C46957E84A0}" dt="2020-06-19T05:51:07.382" v="5570" actId="47"/>
        <pc:sldMkLst>
          <pc:docMk/>
          <pc:sldMk cId="1770655435" sldId="423"/>
        </pc:sldMkLst>
      </pc:sldChg>
      <pc:sldChg chg="addSp delSp modSp add mod ord delAnim modAnim">
        <pc:chgData name="Kulinich Bohdan" userId="48e65c9f34e137d0" providerId="LiveId" clId="{245AEF42-97BD-41C5-B9FA-0C46957E84A0}" dt="2020-06-19T16:50:23.474" v="6012"/>
        <pc:sldMkLst>
          <pc:docMk/>
          <pc:sldMk cId="3046331109" sldId="423"/>
        </pc:sldMkLst>
        <pc:spChg chg="mod">
          <ac:chgData name="Kulinich Bohdan" userId="48e65c9f34e137d0" providerId="LiveId" clId="{245AEF42-97BD-41C5-B9FA-0C46957E84A0}" dt="2020-06-19T16:31:53.604" v="5796" actId="1076"/>
          <ac:spMkLst>
            <pc:docMk/>
            <pc:sldMk cId="3046331109" sldId="423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19T16:03:15.217" v="5572" actId="478"/>
          <ac:spMkLst>
            <pc:docMk/>
            <pc:sldMk cId="3046331109" sldId="423"/>
            <ac:spMk id="9" creationId="{6CBE4EA9-3EC4-4647-8459-6CB04DC725B8}"/>
          </ac:spMkLst>
        </pc:spChg>
        <pc:spChg chg="add mod">
          <ac:chgData name="Kulinich Bohdan" userId="48e65c9f34e137d0" providerId="LiveId" clId="{245AEF42-97BD-41C5-B9FA-0C46957E84A0}" dt="2020-06-19T16:22:25.200" v="5670" actId="1076"/>
          <ac:spMkLst>
            <pc:docMk/>
            <pc:sldMk cId="3046331109" sldId="423"/>
            <ac:spMk id="55" creationId="{D5C27AF0-40F8-4F21-AE6C-3E1D9B10F6E4}"/>
          </ac:spMkLst>
        </pc:spChg>
        <pc:spChg chg="add mod">
          <ac:chgData name="Kulinich Bohdan" userId="48e65c9f34e137d0" providerId="LiveId" clId="{245AEF42-97BD-41C5-B9FA-0C46957E84A0}" dt="2020-06-19T16:23:04.444" v="5683" actId="1076"/>
          <ac:spMkLst>
            <pc:docMk/>
            <pc:sldMk cId="3046331109" sldId="423"/>
            <ac:spMk id="56" creationId="{3316E036-2517-4B83-9446-3EB5724446D6}"/>
          </ac:spMkLst>
        </pc:spChg>
        <pc:spChg chg="add mod">
          <ac:chgData name="Kulinich Bohdan" userId="48e65c9f34e137d0" providerId="LiveId" clId="{245AEF42-97BD-41C5-B9FA-0C46957E84A0}" dt="2020-06-19T16:22:29.899" v="5672" actId="1076"/>
          <ac:spMkLst>
            <pc:docMk/>
            <pc:sldMk cId="3046331109" sldId="423"/>
            <ac:spMk id="57" creationId="{84535CCF-40AB-48E5-9E39-77AF5BE42A5D}"/>
          </ac:spMkLst>
        </pc:spChg>
        <pc:spChg chg="add mod">
          <ac:chgData name="Kulinich Bohdan" userId="48e65c9f34e137d0" providerId="LiveId" clId="{245AEF42-97BD-41C5-B9FA-0C46957E84A0}" dt="2020-06-19T16:22:36.859" v="5675" actId="1076"/>
          <ac:spMkLst>
            <pc:docMk/>
            <pc:sldMk cId="3046331109" sldId="423"/>
            <ac:spMk id="58" creationId="{37BC6410-AFC9-45EA-BB12-AC61DF997FA4}"/>
          </ac:spMkLst>
        </pc:spChg>
        <pc:spChg chg="add mod">
          <ac:chgData name="Kulinich Bohdan" userId="48e65c9f34e137d0" providerId="LiveId" clId="{245AEF42-97BD-41C5-B9FA-0C46957E84A0}" dt="2020-06-19T16:22:45.409" v="5678" actId="1076"/>
          <ac:spMkLst>
            <pc:docMk/>
            <pc:sldMk cId="3046331109" sldId="423"/>
            <ac:spMk id="59" creationId="{A8CB77A9-AD6F-4B58-AA95-992128F518E5}"/>
          </ac:spMkLst>
        </pc:spChg>
        <pc:spChg chg="add mod">
          <ac:chgData name="Kulinich Bohdan" userId="48e65c9f34e137d0" providerId="LiveId" clId="{245AEF42-97BD-41C5-B9FA-0C46957E84A0}" dt="2020-06-19T16:22:52.806" v="5681" actId="1076"/>
          <ac:spMkLst>
            <pc:docMk/>
            <pc:sldMk cId="3046331109" sldId="423"/>
            <ac:spMk id="60" creationId="{B156AC43-2BE2-4179-A8D6-98DF291F53BB}"/>
          </ac:spMkLst>
        </pc:spChg>
        <pc:spChg chg="add mod">
          <ac:chgData name="Kulinich Bohdan" userId="48e65c9f34e137d0" providerId="LiveId" clId="{245AEF42-97BD-41C5-B9FA-0C46957E84A0}" dt="2020-06-19T16:23:21.284" v="5688" actId="20577"/>
          <ac:spMkLst>
            <pc:docMk/>
            <pc:sldMk cId="3046331109" sldId="423"/>
            <ac:spMk id="61" creationId="{BA763CA8-723B-40D0-9652-B6B9488B66A3}"/>
          </ac:spMkLst>
        </pc:spChg>
        <pc:spChg chg="add mod">
          <ac:chgData name="Kulinich Bohdan" userId="48e65c9f34e137d0" providerId="LiveId" clId="{245AEF42-97BD-41C5-B9FA-0C46957E84A0}" dt="2020-06-19T16:23:28.374" v="5691" actId="20577"/>
          <ac:spMkLst>
            <pc:docMk/>
            <pc:sldMk cId="3046331109" sldId="423"/>
            <ac:spMk id="62" creationId="{D0AE88BE-FE66-47ED-93CA-BD680288A53D}"/>
          </ac:spMkLst>
        </pc:spChg>
        <pc:spChg chg="add mod">
          <ac:chgData name="Kulinich Bohdan" userId="48e65c9f34e137d0" providerId="LiveId" clId="{245AEF42-97BD-41C5-B9FA-0C46957E84A0}" dt="2020-06-19T16:23:36.039" v="5694" actId="20577"/>
          <ac:spMkLst>
            <pc:docMk/>
            <pc:sldMk cId="3046331109" sldId="423"/>
            <ac:spMk id="63" creationId="{89665D3F-5218-433D-889F-1A3E3A164046}"/>
          </ac:spMkLst>
        </pc:spChg>
        <pc:spChg chg="add mod">
          <ac:chgData name="Kulinich Bohdan" userId="48e65c9f34e137d0" providerId="LiveId" clId="{245AEF42-97BD-41C5-B9FA-0C46957E84A0}" dt="2020-06-19T16:23:42.724" v="5697" actId="20577"/>
          <ac:spMkLst>
            <pc:docMk/>
            <pc:sldMk cId="3046331109" sldId="423"/>
            <ac:spMk id="64" creationId="{8C2E2310-9286-4F49-8016-D686A87558C7}"/>
          </ac:spMkLst>
        </pc:spChg>
        <pc:spChg chg="add mod">
          <ac:chgData name="Kulinich Bohdan" userId="48e65c9f34e137d0" providerId="LiveId" clId="{245AEF42-97BD-41C5-B9FA-0C46957E84A0}" dt="2020-06-19T16:32:51.789" v="5855" actId="20577"/>
          <ac:spMkLst>
            <pc:docMk/>
            <pc:sldMk cId="3046331109" sldId="423"/>
            <ac:spMk id="65" creationId="{ABA347A4-65AA-4258-8688-72D4305BC36D}"/>
          </ac:spMkLst>
        </pc:spChg>
        <pc:spChg chg="add mod">
          <ac:chgData name="Kulinich Bohdan" userId="48e65c9f34e137d0" providerId="LiveId" clId="{245AEF42-97BD-41C5-B9FA-0C46957E84A0}" dt="2020-06-19T16:37:01.509" v="5916" actId="20577"/>
          <ac:spMkLst>
            <pc:docMk/>
            <pc:sldMk cId="3046331109" sldId="423"/>
            <ac:spMk id="66" creationId="{583DE150-25E7-4A4F-990C-18C40ACBFF53}"/>
          </ac:spMkLst>
        </pc:spChg>
        <pc:spChg chg="add mod">
          <ac:chgData name="Kulinich Bohdan" userId="48e65c9f34e137d0" providerId="LiveId" clId="{245AEF42-97BD-41C5-B9FA-0C46957E84A0}" dt="2020-06-19T16:48:30.024" v="6003" actId="14100"/>
          <ac:spMkLst>
            <pc:docMk/>
            <pc:sldMk cId="3046331109" sldId="423"/>
            <ac:spMk id="67" creationId="{08DBB32B-1F1B-4302-9726-FB4D845B68E9}"/>
          </ac:spMkLst>
        </pc:spChg>
        <pc:grpChg chg="add del mod">
          <ac:chgData name="Kulinich Bohdan" userId="48e65c9f34e137d0" providerId="LiveId" clId="{245AEF42-97BD-41C5-B9FA-0C46957E84A0}" dt="2020-06-19T16:06:30.527" v="5631" actId="165"/>
          <ac:grpSpMkLst>
            <pc:docMk/>
            <pc:sldMk cId="3046331109" sldId="423"/>
            <ac:grpSpMk id="34" creationId="{B3A7747F-02C3-4825-BB7C-9092C436685B}"/>
          </ac:grpSpMkLst>
        </pc:grpChg>
        <pc:picChg chg="del">
          <ac:chgData name="Kulinich Bohdan" userId="48e65c9f34e137d0" providerId="LiveId" clId="{245AEF42-97BD-41C5-B9FA-0C46957E84A0}" dt="2020-06-19T16:03:16.017" v="5573" actId="478"/>
          <ac:picMkLst>
            <pc:docMk/>
            <pc:sldMk cId="3046331109" sldId="423"/>
            <ac:picMk id="7" creationId="{AC79E655-C4F8-460F-B4A7-A693C335F4C0}"/>
          </ac:picMkLst>
        </pc:picChg>
        <pc:picChg chg="del">
          <ac:chgData name="Kulinich Bohdan" userId="48e65c9f34e137d0" providerId="LiveId" clId="{245AEF42-97BD-41C5-B9FA-0C46957E84A0}" dt="2020-06-19T16:03:18.037" v="5575" actId="478"/>
          <ac:picMkLst>
            <pc:docMk/>
            <pc:sldMk cId="3046331109" sldId="423"/>
            <ac:picMk id="25" creationId="{822C6C51-A13C-44C3-BC7A-49FAF6C01AE4}"/>
          </ac:picMkLst>
        </pc:pic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10" creationId="{D884A276-91B7-4827-B16C-8522DE4CDAF6}"/>
          </ac:cxnSpMkLst>
        </pc:cxnChg>
        <pc:cxnChg chg="add del mod">
          <ac:chgData name="Kulinich Bohdan" userId="48e65c9f34e137d0" providerId="LiveId" clId="{245AEF42-97BD-41C5-B9FA-0C46957E84A0}" dt="2020-06-19T16:03:59.287" v="5594"/>
          <ac:cxnSpMkLst>
            <pc:docMk/>
            <pc:sldMk cId="3046331109" sldId="423"/>
            <ac:cxnSpMk id="14" creationId="{BF750F07-44C4-4249-8623-13C42A247F29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1" creationId="{D79AC45F-59E2-4086-A5AF-EF22B6B25D09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2" creationId="{44137667-9DC2-42E8-AF5C-BFA0434436FD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6" creationId="{5704FBE7-0CB9-46F3-8D72-924639BF9B0F}"/>
          </ac:cxnSpMkLst>
        </pc:cxnChg>
        <pc:cxnChg chg="add del mod">
          <ac:chgData name="Kulinich Bohdan" userId="48e65c9f34e137d0" providerId="LiveId" clId="{245AEF42-97BD-41C5-B9FA-0C46957E84A0}" dt="2020-06-19T16:06:59.771" v="5643"/>
          <ac:cxnSpMkLst>
            <pc:docMk/>
            <pc:sldMk cId="3046331109" sldId="423"/>
            <ac:cxnSpMk id="36" creationId="{35512EA9-0A7B-4F1C-BD87-965FAD5BEF55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20T08:09:52.348" v="6840" actId="20577"/>
        <pc:sldMkLst>
          <pc:docMk/>
          <pc:sldMk cId="895604242" sldId="424"/>
        </pc:sldMkLst>
        <pc:spChg chg="mod">
          <ac:chgData name="Kulinich Bohdan" userId="48e65c9f34e137d0" providerId="LiveId" clId="{245AEF42-97BD-41C5-B9FA-0C46957E84A0}" dt="2020-06-20T06:38:43.545" v="6246" actId="20577"/>
          <ac:spMkLst>
            <pc:docMk/>
            <pc:sldMk cId="895604242" sldId="424"/>
            <ac:spMk id="6" creationId="{4CD1B612-D16C-4F70-8335-78480BFE8EC8}"/>
          </ac:spMkLst>
        </pc:spChg>
        <pc:spChg chg="mod">
          <ac:chgData name="Kulinich Bohdan" userId="48e65c9f34e137d0" providerId="LiveId" clId="{245AEF42-97BD-41C5-B9FA-0C46957E84A0}" dt="2020-06-20T08:09:52.348" v="6840" actId="20577"/>
          <ac:spMkLst>
            <pc:docMk/>
            <pc:sldMk cId="895604242" sldId="424"/>
            <ac:spMk id="51" creationId="{86BC9140-E395-435D-A852-213A1317C46C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5" creationId="{D5C27AF0-40F8-4F21-AE6C-3E1D9B10F6E4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6" creationId="{3316E036-2517-4B83-9446-3EB5724446D6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7" creationId="{84535CCF-40AB-48E5-9E39-77AF5BE42A5D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8" creationId="{37BC6410-AFC9-45EA-BB12-AC61DF997FA4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9" creationId="{A8CB77A9-AD6F-4B58-AA95-992128F518E5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0" creationId="{B156AC43-2BE2-4179-A8D6-98DF291F53BB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1" creationId="{BA763CA8-723B-40D0-9652-B6B9488B66A3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2" creationId="{D0AE88BE-FE66-47ED-93CA-BD680288A53D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3" creationId="{89665D3F-5218-433D-889F-1A3E3A164046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4" creationId="{8C2E2310-9286-4F49-8016-D686A87558C7}"/>
          </ac:spMkLst>
        </pc:spChg>
        <pc:spChg chg="mod">
          <ac:chgData name="Kulinich Bohdan" userId="48e65c9f34e137d0" providerId="LiveId" clId="{245AEF42-97BD-41C5-B9FA-0C46957E84A0}" dt="2020-06-20T07:17:24.153" v="6445" actId="20577"/>
          <ac:spMkLst>
            <pc:docMk/>
            <pc:sldMk cId="895604242" sldId="424"/>
            <ac:spMk id="65" creationId="{ABA347A4-65AA-4258-8688-72D4305BC36D}"/>
          </ac:spMkLst>
        </pc:spChg>
        <pc:spChg chg="mod">
          <ac:chgData name="Kulinich Bohdan" userId="48e65c9f34e137d0" providerId="LiveId" clId="{245AEF42-97BD-41C5-B9FA-0C46957E84A0}" dt="2020-06-20T06:40:59.474" v="6362" actId="20577"/>
          <ac:spMkLst>
            <pc:docMk/>
            <pc:sldMk cId="895604242" sldId="424"/>
            <ac:spMk id="66" creationId="{583DE150-25E7-4A4F-990C-18C40ACBFF53}"/>
          </ac:spMkLst>
        </pc:spChg>
        <pc:spChg chg="mod">
          <ac:chgData name="Kulinich Bohdan" userId="48e65c9f34e137d0" providerId="LiveId" clId="{245AEF42-97BD-41C5-B9FA-0C46957E84A0}" dt="2020-06-20T06:49:19.530" v="6408" actId="14100"/>
          <ac:spMkLst>
            <pc:docMk/>
            <pc:sldMk cId="895604242" sldId="424"/>
            <ac:spMk id="67" creationId="{08DBB32B-1F1B-4302-9726-FB4D845B68E9}"/>
          </ac:spMkLst>
        </pc:spChg>
        <pc:spChg chg="add mod">
          <ac:chgData name="Kulinich Bohdan" userId="48e65c9f34e137d0" providerId="LiveId" clId="{245AEF42-97BD-41C5-B9FA-0C46957E84A0}" dt="2020-06-20T06:35:18.910" v="6159" actId="1076"/>
          <ac:spMkLst>
            <pc:docMk/>
            <pc:sldMk cId="895604242" sldId="424"/>
            <ac:spMk id="72" creationId="{9E397539-EA9A-4FF2-8E39-B24E46DBC7E6}"/>
          </ac:spMkLst>
        </pc:spChg>
        <pc:spChg chg="add mod">
          <ac:chgData name="Kulinich Bohdan" userId="48e65c9f34e137d0" providerId="LiveId" clId="{245AEF42-97BD-41C5-B9FA-0C46957E84A0}" dt="2020-06-20T06:35:23.958" v="6161" actId="1076"/>
          <ac:spMkLst>
            <pc:docMk/>
            <pc:sldMk cId="895604242" sldId="424"/>
            <ac:spMk id="73" creationId="{0B34DC66-F833-46ED-8A74-765B1AA8F219}"/>
          </ac:spMkLst>
        </pc:spChg>
        <pc:spChg chg="add mod">
          <ac:chgData name="Kulinich Bohdan" userId="48e65c9f34e137d0" providerId="LiveId" clId="{245AEF42-97BD-41C5-B9FA-0C46957E84A0}" dt="2020-06-20T06:35:37.535" v="6164" actId="20577"/>
          <ac:spMkLst>
            <pc:docMk/>
            <pc:sldMk cId="895604242" sldId="424"/>
            <ac:spMk id="74" creationId="{5EA751BA-A2DA-458A-AF24-14D3C6E26F00}"/>
          </ac:spMkLst>
        </pc:spChg>
        <pc:spChg chg="add mod">
          <ac:chgData name="Kulinich Bohdan" userId="48e65c9f34e137d0" providerId="LiveId" clId="{245AEF42-97BD-41C5-B9FA-0C46957E84A0}" dt="2020-06-20T06:35:47.034" v="6168" actId="20577"/>
          <ac:spMkLst>
            <pc:docMk/>
            <pc:sldMk cId="895604242" sldId="424"/>
            <ac:spMk id="75" creationId="{DE7FF6F6-DB27-4631-9687-4516F287A7A5}"/>
          </ac:spMkLst>
        </pc:spChg>
        <pc:spChg chg="add mod">
          <ac:chgData name="Kulinich Bohdan" userId="48e65c9f34e137d0" providerId="LiveId" clId="{245AEF42-97BD-41C5-B9FA-0C46957E84A0}" dt="2020-06-20T06:35:53.226" v="6171" actId="20577"/>
          <ac:spMkLst>
            <pc:docMk/>
            <pc:sldMk cId="895604242" sldId="424"/>
            <ac:spMk id="76" creationId="{DC6D70F7-B5D3-4915-B31F-BBED281D4445}"/>
          </ac:spMkLst>
        </pc:spChg>
        <pc:spChg chg="add mod">
          <ac:chgData name="Kulinich Bohdan" userId="48e65c9f34e137d0" providerId="LiveId" clId="{245AEF42-97BD-41C5-B9FA-0C46957E84A0}" dt="2020-06-20T06:36:00.245" v="6174" actId="20577"/>
          <ac:spMkLst>
            <pc:docMk/>
            <pc:sldMk cId="895604242" sldId="424"/>
            <ac:spMk id="77" creationId="{F3BC2BD8-8829-454A-8E89-63C5204DF65D}"/>
          </ac:spMkLst>
        </pc:spChg>
        <pc:spChg chg="add mod">
          <ac:chgData name="Kulinich Bohdan" userId="48e65c9f34e137d0" providerId="LiveId" clId="{245AEF42-97BD-41C5-B9FA-0C46957E84A0}" dt="2020-06-20T06:36:30.409" v="6187" actId="1076"/>
          <ac:spMkLst>
            <pc:docMk/>
            <pc:sldMk cId="895604242" sldId="424"/>
            <ac:spMk id="78" creationId="{2E1A94EE-04DD-437D-9B0B-67FB6856F6D8}"/>
          </ac:spMkLst>
        </pc:spChg>
        <pc:spChg chg="add mod">
          <ac:chgData name="Kulinich Bohdan" userId="48e65c9f34e137d0" providerId="LiveId" clId="{245AEF42-97BD-41C5-B9FA-0C46957E84A0}" dt="2020-06-20T06:36:22.156" v="6186" actId="20577"/>
          <ac:spMkLst>
            <pc:docMk/>
            <pc:sldMk cId="895604242" sldId="424"/>
            <ac:spMk id="79" creationId="{9FC5304D-9265-4E1F-B2C1-469F32DDA087}"/>
          </ac:spMkLst>
        </pc:spChg>
        <pc:spChg chg="add mod">
          <ac:chgData name="Kulinich Bohdan" userId="48e65c9f34e137d0" providerId="LiveId" clId="{245AEF42-97BD-41C5-B9FA-0C46957E84A0}" dt="2020-06-20T06:39:08.634" v="6250" actId="20577"/>
          <ac:spMkLst>
            <pc:docMk/>
            <pc:sldMk cId="895604242" sldId="424"/>
            <ac:spMk id="80" creationId="{FFD09F15-F7CD-456C-BCFC-279396FDE4E6}"/>
          </ac:spMkLst>
        </pc:spChg>
        <pc:grpChg chg="add del mod">
          <ac:chgData name="Kulinich Bohdan" userId="48e65c9f34e137d0" providerId="LiveId" clId="{245AEF42-97BD-41C5-B9FA-0C46957E84A0}" dt="2020-06-20T06:31:18.562" v="6100" actId="165"/>
          <ac:grpSpMkLst>
            <pc:docMk/>
            <pc:sldMk cId="895604242" sldId="424"/>
            <ac:grpSpMk id="7" creationId="{A52E03C0-9DCD-4160-BA5B-E0C06447F277}"/>
          </ac:grpSpMkLst>
        </pc:grpChg>
        <pc:grpChg chg="add mod">
          <ac:chgData name="Kulinich Bohdan" userId="48e65c9f34e137d0" providerId="LiveId" clId="{245AEF42-97BD-41C5-B9FA-0C46957E84A0}" dt="2020-06-20T06:44:47.145" v="6383" actId="164"/>
          <ac:grpSpMkLst>
            <pc:docMk/>
            <pc:sldMk cId="895604242" sldId="424"/>
            <ac:grpSpMk id="81" creationId="{8F20838C-F485-46FF-910F-AC39989B7266}"/>
          </ac:grpSpMkLst>
        </pc:grpChg>
        <pc:picChg chg="add del mod">
          <ac:chgData name="Kulinich Bohdan" userId="48e65c9f34e137d0" providerId="LiveId" clId="{245AEF42-97BD-41C5-B9FA-0C46957E84A0}" dt="2020-06-20T06:34:49.705" v="6150" actId="478"/>
          <ac:picMkLst>
            <pc:docMk/>
            <pc:sldMk cId="895604242" sldId="424"/>
            <ac:picMk id="2" creationId="{4D69DF33-6819-4DD0-B8DA-82800A5B3B46}"/>
          </ac:picMkLst>
        </pc:pic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10" creationId="{D884A276-91B7-4827-B16C-8522DE4CDAF6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1" creationId="{D79AC45F-59E2-4086-A5AF-EF22B6B25D09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2" creationId="{44137667-9DC2-42E8-AF5C-BFA0434436FD}"/>
          </ac:cxnSpMkLst>
        </pc:cxnChg>
        <pc:cxnChg chg="add del mod">
          <ac:chgData name="Kulinich Bohdan" userId="48e65c9f34e137d0" providerId="LiveId" clId="{245AEF42-97BD-41C5-B9FA-0C46957E84A0}" dt="2020-06-20T06:29:56.648" v="6048" actId="478"/>
          <ac:cxnSpMkLst>
            <pc:docMk/>
            <pc:sldMk cId="895604242" sldId="424"/>
            <ac:cxnSpMk id="25" creationId="{9BF9155B-E87F-4F86-B5EB-75E19B673FC1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6" creationId="{5704FBE7-0CB9-46F3-8D72-924639BF9B0F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7" creationId="{6D29FAEB-404E-4625-A6FA-5831CBFF917C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8" creationId="{E2FED652-9425-428C-9714-6E044DF49489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9" creationId="{900C8C94-6337-42DC-A2F0-10E41F073D2D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0" creationId="{E4DE5AF5-439F-4513-8A88-31F4136F1A18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1" creationId="{E7CF15AD-E863-4235-9EE9-5B95C84198E2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2" creationId="{1AD4FF77-AAD6-46B3-8E13-79C453D42273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3" creationId="{777EC8B2-AA8F-4961-B43C-8D85C5BAFDC6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4" creationId="{83C6A93C-7E14-4AAF-9FC2-50F36BA67C20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5" creationId="{15DD88AA-8367-43B2-8CED-8768E0B1497B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6" creationId="{ACCF8BE4-15FD-4273-83F1-A600B12A2CC2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7" creationId="{C439C66A-AB10-4BCC-94E3-E8F87BEB08C4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8" creationId="{254D6EE8-331F-45AC-ADAE-956069A09DEC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40" creationId="{6BB4D2C3-21F8-426C-9E22-3CC13A809154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47" creationId="{1565A056-30CC-426B-B5BA-66457CC88411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53" creationId="{8C63AAC4-2DF9-4ECA-ADC4-51ACE33E7F60}"/>
          </ac:cxnSpMkLst>
        </pc:cxnChg>
        <pc:cxnChg chg="add mod">
          <ac:chgData name="Kulinich Bohdan" userId="48e65c9f34e137d0" providerId="LiveId" clId="{245AEF42-97BD-41C5-B9FA-0C46957E84A0}" dt="2020-06-20T06:33:54.372" v="6141" actId="14100"/>
          <ac:cxnSpMkLst>
            <pc:docMk/>
            <pc:sldMk cId="895604242" sldId="424"/>
            <ac:cxnSpMk id="68" creationId="{1522A9C6-6682-4F15-B9DC-5D52CFEA6CC0}"/>
          </ac:cxnSpMkLst>
        </pc:cxnChg>
        <pc:cxnChg chg="add mod">
          <ac:chgData name="Kulinich Bohdan" userId="48e65c9f34e137d0" providerId="LiveId" clId="{245AEF42-97BD-41C5-B9FA-0C46957E84A0}" dt="2020-06-20T06:34:36.368" v="6149" actId="14100"/>
          <ac:cxnSpMkLst>
            <pc:docMk/>
            <pc:sldMk cId="895604242" sldId="424"/>
            <ac:cxnSpMk id="69" creationId="{7BCF47D1-C693-418D-9C45-5072F523637B}"/>
          </ac:cxnSpMkLst>
        </pc:cxnChg>
      </pc:sldChg>
      <pc:sldChg chg="addSp delSp modSp add del mod delAnim modAnim">
        <pc:chgData name="Kulinich Bohdan" userId="48e65c9f34e137d0" providerId="LiveId" clId="{245AEF42-97BD-41C5-B9FA-0C46957E84A0}" dt="2020-06-20T07:15:40.343" v="6443" actId="47"/>
        <pc:sldMkLst>
          <pc:docMk/>
          <pc:sldMk cId="736349892" sldId="425"/>
        </pc:sldMkLst>
        <pc:spChg chg="del">
          <ac:chgData name="Kulinich Bohdan" userId="48e65c9f34e137d0" providerId="LiveId" clId="{245AEF42-97BD-41C5-B9FA-0C46957E84A0}" dt="2020-06-20T07:12:39.507" v="6413" actId="478"/>
          <ac:spMkLst>
            <pc:docMk/>
            <pc:sldMk cId="736349892" sldId="425"/>
            <ac:spMk id="21" creationId="{680CCA6A-9125-49B4-AD4A-3E381DF52C26}"/>
          </ac:spMkLst>
        </pc:spChg>
        <pc:spChg chg="del">
          <ac:chgData name="Kulinich Bohdan" userId="48e65c9f34e137d0" providerId="LiveId" clId="{245AEF42-97BD-41C5-B9FA-0C46957E84A0}" dt="2020-06-20T07:12:40.807" v="6414" actId="478"/>
          <ac:spMkLst>
            <pc:docMk/>
            <pc:sldMk cId="736349892" sldId="425"/>
            <ac:spMk id="30" creationId="{6EB4A5AA-9C56-46BB-B0E5-CDC68DF8FF73}"/>
          </ac:spMkLst>
        </pc:spChg>
        <pc:spChg chg="mod">
          <ac:chgData name="Kulinich Bohdan" userId="48e65c9f34e137d0" providerId="LiveId" clId="{245AEF42-97BD-41C5-B9FA-0C46957E84A0}" dt="2020-06-20T07:14:07.680" v="6434" actId="207"/>
          <ac:spMkLst>
            <pc:docMk/>
            <pc:sldMk cId="736349892" sldId="425"/>
            <ac:spMk id="38" creationId="{B32F8F45-770E-4585-B44B-39EFD331B8E0}"/>
          </ac:spMkLst>
        </pc:spChg>
        <pc:spChg chg="del">
          <ac:chgData name="Kulinich Bohdan" userId="48e65c9f34e137d0" providerId="LiveId" clId="{245AEF42-97BD-41C5-B9FA-0C46957E84A0}" dt="2020-06-20T07:12:37.753" v="6411" actId="478"/>
          <ac:spMkLst>
            <pc:docMk/>
            <pc:sldMk cId="736349892" sldId="425"/>
            <ac:spMk id="40" creationId="{FB82782D-1BA1-4620-85FA-70B6614BA86C}"/>
          </ac:spMkLst>
        </pc:spChg>
        <pc:spChg chg="del">
          <ac:chgData name="Kulinich Bohdan" userId="48e65c9f34e137d0" providerId="LiveId" clId="{245AEF42-97BD-41C5-B9FA-0C46957E84A0}" dt="2020-06-20T07:12:38.600" v="6412" actId="478"/>
          <ac:spMkLst>
            <pc:docMk/>
            <pc:sldMk cId="736349892" sldId="425"/>
            <ac:spMk id="42" creationId="{3C89B886-2A6E-42DB-BC5F-ABDBAFEE9CE0}"/>
          </ac:spMkLst>
        </pc:spChg>
        <pc:spChg chg="add mod">
          <ac:chgData name="Kulinich Bohdan" userId="48e65c9f34e137d0" providerId="LiveId" clId="{245AEF42-97BD-41C5-B9FA-0C46957E84A0}" dt="2020-06-20T07:14:05.048" v="6433" actId="207"/>
          <ac:spMkLst>
            <pc:docMk/>
            <pc:sldMk cId="736349892" sldId="425"/>
            <ac:spMk id="43" creationId="{DBA734FE-1460-446B-9D25-9BCC86D11764}"/>
          </ac:spMkLst>
        </pc:spChg>
        <pc:picChg chg="del">
          <ac:chgData name="Kulinich Bohdan" userId="48e65c9f34e137d0" providerId="LiveId" clId="{245AEF42-97BD-41C5-B9FA-0C46957E84A0}" dt="2020-06-20T07:12:36.755" v="6410" actId="478"/>
          <ac:picMkLst>
            <pc:docMk/>
            <pc:sldMk cId="736349892" sldId="425"/>
            <ac:picMk id="32" creationId="{0A53AAD9-A230-4EAB-BDE7-6FCA2371899E}"/>
          </ac:picMkLst>
        </pc:picChg>
        <pc:picChg chg="add mod">
          <ac:chgData name="Kulinich Bohdan" userId="48e65c9f34e137d0" providerId="LiveId" clId="{245AEF42-97BD-41C5-B9FA-0C46957E84A0}" dt="2020-06-20T07:14:01.233" v="6432" actId="1076"/>
          <ac:picMkLst>
            <pc:docMk/>
            <pc:sldMk cId="736349892" sldId="425"/>
            <ac:picMk id="44" creationId="{B1F2C7DE-22B8-4849-9901-63DDBC8DC957}"/>
          </ac:picMkLst>
        </pc:picChg>
      </pc:sldChg>
      <pc:sldChg chg="addSp delSp modSp add del mod delAnim modAnim">
        <pc:chgData name="Kulinich Bohdan" userId="48e65c9f34e137d0" providerId="LiveId" clId="{245AEF42-97BD-41C5-B9FA-0C46957E84A0}" dt="2020-06-20T07:30:41.519" v="6574" actId="47"/>
        <pc:sldMkLst>
          <pc:docMk/>
          <pc:sldMk cId="2341879209" sldId="425"/>
        </pc:sldMkLst>
        <pc:spChg chg="mod">
          <ac:chgData name="Kulinich Bohdan" userId="48e65c9f34e137d0" providerId="LiveId" clId="{245AEF42-97BD-41C5-B9FA-0C46957E84A0}" dt="2020-06-20T07:30:03.675" v="6572" actId="14100"/>
          <ac:spMkLst>
            <pc:docMk/>
            <pc:sldMk cId="2341879209" sldId="425"/>
            <ac:spMk id="6" creationId="{4CD1B612-D16C-4F70-8335-78480BFE8EC8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3" creationId="{2C313256-BC25-4FE3-B2B0-9786287EF57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4" creationId="{E6777DE9-68C3-4C13-8EBB-0B21AEA8D8C5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5" creationId="{FA6CA316-EBF3-4659-AA8C-EDE70248AB5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6" creationId="{80510845-BE0C-4760-B96B-DA6DED822192}"/>
          </ac:spMkLst>
        </pc:spChg>
        <pc:spChg chg="mod">
          <ac:chgData name="Kulinich Bohdan" userId="48e65c9f34e137d0" providerId="LiveId" clId="{245AEF42-97BD-41C5-B9FA-0C46957E84A0}" dt="2020-06-20T07:20:51.773" v="6447" actId="20577"/>
          <ac:spMkLst>
            <pc:docMk/>
            <pc:sldMk cId="2341879209" sldId="425"/>
            <ac:spMk id="51" creationId="{86BC9140-E395-435D-A852-213A1317C46C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58" creationId="{878C578C-FA08-4C0F-ACB5-9F8BC0EDD2B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59" creationId="{7930A4B5-B664-4BCD-A2E9-079967D354D4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60" creationId="{0862EB70-EB91-44F1-8F95-A5342B89F896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61" creationId="{BD387D9D-CD41-4417-9A64-4F7E982AD6B5}"/>
          </ac:spMkLst>
        </pc:spChg>
        <pc:spChg chg="del">
          <ac:chgData name="Kulinich Bohdan" userId="48e65c9f34e137d0" providerId="LiveId" clId="{245AEF42-97BD-41C5-B9FA-0C46957E84A0}" dt="2020-06-20T07:20:58.678" v="6451" actId="478"/>
          <ac:spMkLst>
            <pc:docMk/>
            <pc:sldMk cId="2341879209" sldId="425"/>
            <ac:spMk id="65" creationId="{ABA347A4-65AA-4258-8688-72D4305BC36D}"/>
          </ac:spMkLst>
        </pc:spChg>
        <pc:spChg chg="del">
          <ac:chgData name="Kulinich Bohdan" userId="48e65c9f34e137d0" providerId="LiveId" clId="{245AEF42-97BD-41C5-B9FA-0C46957E84A0}" dt="2020-06-20T07:20:58.013" v="6450" actId="478"/>
          <ac:spMkLst>
            <pc:docMk/>
            <pc:sldMk cId="2341879209" sldId="425"/>
            <ac:spMk id="66" creationId="{583DE150-25E7-4A4F-990C-18C40ACBFF53}"/>
          </ac:spMkLst>
        </pc:spChg>
        <pc:spChg chg="del mod">
          <ac:chgData name="Kulinich Bohdan" userId="48e65c9f34e137d0" providerId="LiveId" clId="{245AEF42-97BD-41C5-B9FA-0C46957E84A0}" dt="2020-06-20T07:20:56.823" v="6449" actId="478"/>
          <ac:spMkLst>
            <pc:docMk/>
            <pc:sldMk cId="2341879209" sldId="425"/>
            <ac:spMk id="67" creationId="{08DBB32B-1F1B-4302-9726-FB4D845B68E9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70" creationId="{F35D3BEC-9B69-4BAE-BE08-E38F56744C21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71" creationId="{8FB345F5-72FB-4DB2-8DF6-B36E3CDA77CE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2" creationId="{9E397539-EA9A-4FF2-8E39-B24E46DBC7E6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3" creationId="{0B34DC66-F833-46ED-8A74-765B1AA8F219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4" creationId="{5EA751BA-A2DA-458A-AF24-14D3C6E26F00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5" creationId="{DE7FF6F6-DB27-4631-9687-4516F287A7A5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6" creationId="{DC6D70F7-B5D3-4915-B31F-BBED281D4445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7" creationId="{F3BC2BD8-8829-454A-8E89-63C5204DF65D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8" creationId="{2E1A94EE-04DD-437D-9B0B-67FB6856F6D8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9" creationId="{9FC5304D-9265-4E1F-B2C1-469F32DDA087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80" creationId="{FFD09F15-F7CD-456C-BCFC-279396FDE4E6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2" creationId="{0982389F-3FA9-4D54-AEEA-C9F64AD559FF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3" creationId="{3CE7341F-4581-4209-93F0-363635F8259F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4" creationId="{03431C73-CD28-447C-A741-766404DA4017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5" creationId="{205EC554-9295-4910-AB9D-1789B9383B1D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6" creationId="{711FF5CB-AFA5-4C40-96EE-A87E35D4A693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7" creationId="{87273C65-4339-49EA-867C-B473FB0C5F7A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90" creationId="{395FFF97-B08D-4925-9409-414756361CAD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91" creationId="{D7F7CC6E-54C0-42CE-811E-34963527249E}"/>
          </ac:spMkLst>
        </pc:spChg>
        <pc:grpChg chg="del">
          <ac:chgData name="Kulinich Bohdan" userId="48e65c9f34e137d0" providerId="LiveId" clId="{245AEF42-97BD-41C5-B9FA-0C46957E84A0}" dt="2020-06-20T07:21:12.661" v="6453" actId="478"/>
          <ac:grpSpMkLst>
            <pc:docMk/>
            <pc:sldMk cId="2341879209" sldId="425"/>
            <ac:grpSpMk id="81" creationId="{8F20838C-F485-46FF-910F-AC39989B7266}"/>
          </ac:grpSpMkLst>
        </pc:grpChg>
        <pc:grpChg chg="add mod">
          <ac:chgData name="Kulinich Bohdan" userId="48e65c9f34e137d0" providerId="LiveId" clId="{245AEF42-97BD-41C5-B9FA-0C46957E84A0}" dt="2020-06-20T07:29:38.504" v="6571" actId="14100"/>
          <ac:grpSpMkLst>
            <pc:docMk/>
            <pc:sldMk cId="2341879209" sldId="425"/>
            <ac:grpSpMk id="92" creationId="{F4ED87FA-C64F-40E7-BF14-8FC47909A1FC}"/>
          </ac:grpSpMkLst>
        </pc:grp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7" creationId="{6D29FAEB-404E-4625-A6FA-5831CBFF917C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8" creationId="{E2FED652-9425-428C-9714-6E044DF49489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9" creationId="{900C8C94-6337-42DC-A2F0-10E41F073D2D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0" creationId="{E4DE5AF5-439F-4513-8A88-31F4136F1A18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1" creationId="{E7CF15AD-E863-4235-9EE9-5B95C84198E2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2" creationId="{1AD4FF77-AAD6-46B3-8E13-79C453D42273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3" creationId="{777EC8B2-AA8F-4961-B43C-8D85C5BAFDC6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4" creationId="{83C6A93C-7E14-4AAF-9FC2-50F36BA67C20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5" creationId="{15DD88AA-8367-43B2-8CED-8768E0B1497B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6" creationId="{ACCF8BE4-15FD-4273-83F1-A600B12A2CC2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7" creationId="{C439C66A-AB10-4BCC-94E3-E8F87BEB08C4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8" creationId="{254D6EE8-331F-45AC-ADAE-956069A09DEC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39" creationId="{84950A25-857C-4BE1-9533-FCC46D23394A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41" creationId="{CD80CF06-CFFB-4C6E-A741-1C0264585989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48" creationId="{9390BE6C-678E-4466-9521-45475BF0731D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52" creationId="{E93F54C7-F5DC-4BC2-A5C7-CEC2EA2FA65E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68" creationId="{1522A9C6-6682-4F15-B9DC-5D52CFEA6CC0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69" creationId="{7BCF47D1-C693-418D-9C45-5072F523637B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88" creationId="{8AEB943D-9DEB-40EA-8CC5-BE0122D2B847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89" creationId="{756F08DB-CBD9-4AD0-9743-D5D71ADEA7EB}"/>
          </ac:cxnSpMkLst>
        </pc:cxnChg>
      </pc:sldChg>
      <pc:sldChg chg="add del ord">
        <pc:chgData name="Kulinich Bohdan" userId="48e65c9f34e137d0" providerId="LiveId" clId="{245AEF42-97BD-41C5-B9FA-0C46957E84A0}" dt="2020-06-20T11:51:47.826" v="7851" actId="47"/>
        <pc:sldMkLst>
          <pc:docMk/>
          <pc:sldMk cId="1175393291" sldId="426"/>
        </pc:sldMkLst>
      </pc:sldChg>
      <pc:sldChg chg="addSp delSp modSp add mod addAnim delAnim modAnim">
        <pc:chgData name="Kulinich Bohdan" userId="48e65c9f34e137d0" providerId="LiveId" clId="{245AEF42-97BD-41C5-B9FA-0C46957E84A0}" dt="2020-06-20T08:09:55.659" v="6841" actId="20577"/>
        <pc:sldMkLst>
          <pc:docMk/>
          <pc:sldMk cId="3169289750" sldId="427"/>
        </pc:sldMkLst>
        <pc:spChg chg="del">
          <ac:chgData name="Kulinich Bohdan" userId="48e65c9f34e137d0" providerId="LiveId" clId="{245AEF42-97BD-41C5-B9FA-0C46957E84A0}" dt="2020-06-20T07:30:51.209" v="6579" actId="478"/>
          <ac:spMkLst>
            <pc:docMk/>
            <pc:sldMk cId="3169289750" sldId="427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20T07:30:49.119" v="6577" actId="478"/>
          <ac:spMkLst>
            <pc:docMk/>
            <pc:sldMk cId="3169289750" sldId="427"/>
            <ac:spMk id="9" creationId="{6CBE4EA9-3EC4-4647-8459-6CB04DC725B8}"/>
          </ac:spMkLst>
        </pc:spChg>
        <pc:spChg chg="add mod">
          <ac:chgData name="Kulinich Bohdan" userId="48e65c9f34e137d0" providerId="LiveId" clId="{245AEF42-97BD-41C5-B9FA-0C46957E84A0}" dt="2020-06-20T07:32:43.366" v="6682" actId="20577"/>
          <ac:spMkLst>
            <pc:docMk/>
            <pc:sldMk cId="3169289750" sldId="427"/>
            <ac:spMk id="10" creationId="{66087A85-D9FD-4EAB-8190-DAEDFE66A13C}"/>
          </ac:spMkLst>
        </pc:spChg>
        <pc:spChg chg="add mod">
          <ac:chgData name="Kulinich Bohdan" userId="48e65c9f34e137d0" providerId="LiveId" clId="{245AEF42-97BD-41C5-B9FA-0C46957E84A0}" dt="2020-06-20T07:34:30.191" v="6773" actId="20577"/>
          <ac:spMkLst>
            <pc:docMk/>
            <pc:sldMk cId="3169289750" sldId="427"/>
            <ac:spMk id="12" creationId="{7B258F82-CCEF-4A87-882A-EDAA680014F5}"/>
          </ac:spMkLst>
        </pc:spChg>
        <pc:spChg chg="add del mod">
          <ac:chgData name="Kulinich Bohdan" userId="48e65c9f34e137d0" providerId="LiveId" clId="{245AEF42-97BD-41C5-B9FA-0C46957E84A0}" dt="2020-06-20T07:34:52.134" v="6808" actId="478"/>
          <ac:spMkLst>
            <pc:docMk/>
            <pc:sldMk cId="3169289750" sldId="427"/>
            <ac:spMk id="13" creationId="{A8D8260E-D3A1-4FA4-9273-901F50088A27}"/>
          </ac:spMkLst>
        </pc:spChg>
        <pc:spChg chg="add del mod">
          <ac:chgData name="Kulinich Bohdan" userId="48e65c9f34e137d0" providerId="LiveId" clId="{245AEF42-97BD-41C5-B9FA-0C46957E84A0}" dt="2020-06-20T07:38:00.556" v="6837" actId="20577"/>
          <ac:spMkLst>
            <pc:docMk/>
            <pc:sldMk cId="3169289750" sldId="427"/>
            <ac:spMk id="14" creationId="{5578677E-97DB-41A2-A2F8-86D945FEBF95}"/>
          </ac:spMkLst>
        </pc:spChg>
        <pc:spChg chg="mod">
          <ac:chgData name="Kulinich Bohdan" userId="48e65c9f34e137d0" providerId="LiveId" clId="{245AEF42-97BD-41C5-B9FA-0C46957E84A0}" dt="2020-06-20T08:09:55.659" v="6841" actId="20577"/>
          <ac:spMkLst>
            <pc:docMk/>
            <pc:sldMk cId="3169289750" sldId="427"/>
            <ac:spMk id="51" creationId="{86BC9140-E395-435D-A852-213A1317C46C}"/>
          </ac:spMkLst>
        </pc:spChg>
        <pc:picChg chg="del">
          <ac:chgData name="Kulinich Bohdan" userId="48e65c9f34e137d0" providerId="LiveId" clId="{245AEF42-97BD-41C5-B9FA-0C46957E84A0}" dt="2020-06-20T07:30:50.023" v="6578" actId="478"/>
          <ac:picMkLst>
            <pc:docMk/>
            <pc:sldMk cId="3169289750" sldId="427"/>
            <ac:picMk id="7" creationId="{AC79E655-C4F8-460F-B4A7-A693C335F4C0}"/>
          </ac:picMkLst>
        </pc:picChg>
        <pc:picChg chg="mod">
          <ac:chgData name="Kulinich Bohdan" userId="48e65c9f34e137d0" providerId="LiveId" clId="{245AEF42-97BD-41C5-B9FA-0C46957E84A0}" dt="2020-06-20T07:31:07.015" v="6585" actId="14100"/>
          <ac:picMkLst>
            <pc:docMk/>
            <pc:sldMk cId="3169289750" sldId="427"/>
            <ac:picMk id="25" creationId="{822C6C51-A13C-44C3-BC7A-49FAF6C01AE4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20T10:32:40.497" v="7013"/>
        <pc:sldMkLst>
          <pc:docMk/>
          <pc:sldMk cId="3467199460" sldId="428"/>
        </pc:sldMkLst>
        <pc:spChg chg="mod">
          <ac:chgData name="Kulinich Bohdan" userId="48e65c9f34e137d0" providerId="LiveId" clId="{245AEF42-97BD-41C5-B9FA-0C46957E84A0}" dt="2020-06-20T10:20:08.958" v="6956" actId="1076"/>
          <ac:spMkLst>
            <pc:docMk/>
            <pc:sldMk cId="3467199460" sldId="428"/>
            <ac:spMk id="6" creationId="{4CD1B612-D16C-4F70-8335-78480BFE8EC8}"/>
          </ac:spMkLst>
        </pc:spChg>
        <pc:spChg chg="add mod">
          <ac:chgData name="Kulinich Bohdan" userId="48e65c9f34e137d0" providerId="LiveId" clId="{245AEF42-97BD-41C5-B9FA-0C46957E84A0}" dt="2020-06-20T08:12:33.351" v="6884" actId="1076"/>
          <ac:spMkLst>
            <pc:docMk/>
            <pc:sldMk cId="3467199460" sldId="428"/>
            <ac:spMk id="39" creationId="{3B8AF2A2-6A8F-40C0-93DB-7B8312D6EC32}"/>
          </ac:spMkLst>
        </pc:spChg>
        <pc:spChg chg="add mod">
          <ac:chgData name="Kulinich Bohdan" userId="48e65c9f34e137d0" providerId="LiveId" clId="{245AEF42-97BD-41C5-B9FA-0C46957E84A0}" dt="2020-06-20T08:12:11.681" v="6882" actId="1076"/>
          <ac:spMkLst>
            <pc:docMk/>
            <pc:sldMk cId="3467199460" sldId="428"/>
            <ac:spMk id="40" creationId="{B70094F2-3ABE-4911-8483-24C55DD8B154}"/>
          </ac:spMkLst>
        </pc:spChg>
        <pc:spChg chg="add mod">
          <ac:chgData name="Kulinich Bohdan" userId="48e65c9f34e137d0" providerId="LiveId" clId="{245AEF42-97BD-41C5-B9FA-0C46957E84A0}" dt="2020-06-20T08:12:45.812" v="6888" actId="20577"/>
          <ac:spMkLst>
            <pc:docMk/>
            <pc:sldMk cId="3467199460" sldId="428"/>
            <ac:spMk id="41" creationId="{5335FBD5-8171-4B46-8433-D6A036B4598C}"/>
          </ac:spMkLst>
        </pc:spChg>
        <pc:spChg chg="add mod">
          <ac:chgData name="Kulinich Bohdan" userId="48e65c9f34e137d0" providerId="LiveId" clId="{245AEF42-97BD-41C5-B9FA-0C46957E84A0}" dt="2020-06-20T08:12:50.611" v="6891" actId="20577"/>
          <ac:spMkLst>
            <pc:docMk/>
            <pc:sldMk cId="3467199460" sldId="428"/>
            <ac:spMk id="42" creationId="{047F2E17-8D4A-451D-9580-48F818B0339D}"/>
          </ac:spMkLst>
        </pc:spChg>
        <pc:spChg chg="add mod">
          <ac:chgData name="Kulinich Bohdan" userId="48e65c9f34e137d0" providerId="LiveId" clId="{245AEF42-97BD-41C5-B9FA-0C46957E84A0}" dt="2020-06-20T08:12:57.612" v="6895" actId="20577"/>
          <ac:spMkLst>
            <pc:docMk/>
            <pc:sldMk cId="3467199460" sldId="428"/>
            <ac:spMk id="43" creationId="{E1E20173-F108-42A4-84E3-CEE879C8D809}"/>
          </ac:spMkLst>
        </pc:spChg>
        <pc:spChg chg="add mod">
          <ac:chgData name="Kulinich Bohdan" userId="48e65c9f34e137d0" providerId="LiveId" clId="{245AEF42-97BD-41C5-B9FA-0C46957E84A0}" dt="2020-06-20T08:13:07.832" v="6899" actId="1076"/>
          <ac:spMkLst>
            <pc:docMk/>
            <pc:sldMk cId="3467199460" sldId="428"/>
            <ac:spMk id="44" creationId="{FFAD727C-81C9-4941-B281-6DE963198A69}"/>
          </ac:spMkLst>
        </pc:spChg>
        <pc:spChg chg="add mod">
          <ac:chgData name="Kulinich Bohdan" userId="48e65c9f34e137d0" providerId="LiveId" clId="{245AEF42-97BD-41C5-B9FA-0C46957E84A0}" dt="2020-06-20T10:20:22.531" v="6992" actId="20577"/>
          <ac:spMkLst>
            <pc:docMk/>
            <pc:sldMk cId="3467199460" sldId="428"/>
            <ac:spMk id="45" creationId="{5A2BEC7B-9ABA-4E6A-ABCA-0E99C65DA7B0}"/>
          </ac:spMkLst>
        </pc:spChg>
        <pc:spChg chg="mod">
          <ac:chgData name="Kulinich Bohdan" userId="48e65c9f34e137d0" providerId="LiveId" clId="{245AEF42-97BD-41C5-B9FA-0C46957E84A0}" dt="2020-06-20T08:09:48.558" v="6839" actId="20577"/>
          <ac:spMkLst>
            <pc:docMk/>
            <pc:sldMk cId="3467199460" sldId="428"/>
            <ac:spMk id="51" creationId="{86BC9140-E395-435D-A852-213A1317C46C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5" creationId="{D5C27AF0-40F8-4F21-AE6C-3E1D9B10F6E4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6" creationId="{3316E036-2517-4B83-9446-3EB5724446D6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7" creationId="{84535CCF-40AB-48E5-9E39-77AF5BE42A5D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8" creationId="{37BC6410-AFC9-45EA-BB12-AC61DF997FA4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9" creationId="{A8CB77A9-AD6F-4B58-AA95-992128F518E5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0" creationId="{B156AC43-2BE2-4179-A8D6-98DF291F53BB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1" creationId="{BA763CA8-723B-40D0-9652-B6B9488B66A3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2" creationId="{D0AE88BE-FE66-47ED-93CA-BD680288A53D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3" creationId="{89665D3F-5218-433D-889F-1A3E3A164046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4" creationId="{8C2E2310-9286-4F49-8016-D686A87558C7}"/>
          </ac:spMkLst>
        </pc:spChg>
        <pc:spChg chg="del">
          <ac:chgData name="Kulinich Bohdan" userId="48e65c9f34e137d0" providerId="LiveId" clId="{245AEF42-97BD-41C5-B9FA-0C46957E84A0}" dt="2020-06-20T08:10:10.373" v="6845" actId="478"/>
          <ac:spMkLst>
            <pc:docMk/>
            <pc:sldMk cId="3467199460" sldId="428"/>
            <ac:spMk id="65" creationId="{ABA347A4-65AA-4258-8688-72D4305BC36D}"/>
          </ac:spMkLst>
        </pc:spChg>
        <pc:spChg chg="del">
          <ac:chgData name="Kulinich Bohdan" userId="48e65c9f34e137d0" providerId="LiveId" clId="{245AEF42-97BD-41C5-B9FA-0C46957E84A0}" dt="2020-06-20T08:10:10.973" v="6846" actId="478"/>
          <ac:spMkLst>
            <pc:docMk/>
            <pc:sldMk cId="3467199460" sldId="428"/>
            <ac:spMk id="66" creationId="{583DE150-25E7-4A4F-990C-18C40ACBFF53}"/>
          </ac:spMkLst>
        </pc:spChg>
        <pc:spChg chg="del">
          <ac:chgData name="Kulinich Bohdan" userId="48e65c9f34e137d0" providerId="LiveId" clId="{245AEF42-97BD-41C5-B9FA-0C46957E84A0}" dt="2020-06-20T08:10:11.498" v="6847" actId="478"/>
          <ac:spMkLst>
            <pc:docMk/>
            <pc:sldMk cId="3467199460" sldId="428"/>
            <ac:spMk id="67" creationId="{08DBB32B-1F1B-4302-9726-FB4D845B68E9}"/>
          </ac:spMkLst>
        </pc:sp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10" creationId="{D884A276-91B7-4827-B16C-8522DE4CDAF6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1" creationId="{D79AC45F-59E2-4086-A5AF-EF22B6B25D09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2" creationId="{44137667-9DC2-42E8-AF5C-BFA0434436FD}"/>
          </ac:cxnSpMkLst>
        </pc:cxnChg>
        <pc:cxnChg chg="add mod">
          <ac:chgData name="Kulinich Bohdan" userId="48e65c9f34e137d0" providerId="LiveId" clId="{245AEF42-97BD-41C5-B9FA-0C46957E84A0}" dt="2020-06-20T08:11:35.364" v="6874" actId="1076"/>
          <ac:cxnSpMkLst>
            <pc:docMk/>
            <pc:sldMk cId="3467199460" sldId="428"/>
            <ac:cxnSpMk id="24" creationId="{E5AA23A2-5944-446C-9B0A-C6B73AC7349A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6" creationId="{5704FBE7-0CB9-46F3-8D72-924639BF9B0F}"/>
          </ac:cxnSpMkLst>
        </pc:cxnChg>
        <pc:cxnChg chg="add del mod">
          <ac:chgData name="Kulinich Bohdan" userId="48e65c9f34e137d0" providerId="LiveId" clId="{245AEF42-97BD-41C5-B9FA-0C46957E84A0}" dt="2020-06-20T08:11:11.048" v="6864" actId="478"/>
          <ac:cxnSpMkLst>
            <pc:docMk/>
            <pc:sldMk cId="3467199460" sldId="428"/>
            <ac:cxnSpMk id="27" creationId="{669C34C5-FCF3-4A2B-BD05-893172E9636D}"/>
          </ac:cxnSpMkLst>
        </pc:cxnChg>
        <pc:cxnChg chg="add del mod">
          <ac:chgData name="Kulinich Bohdan" userId="48e65c9f34e137d0" providerId="LiveId" clId="{245AEF42-97BD-41C5-B9FA-0C46957E84A0}" dt="2020-06-20T08:11:10.128" v="6863" actId="478"/>
          <ac:cxnSpMkLst>
            <pc:docMk/>
            <pc:sldMk cId="3467199460" sldId="428"/>
            <ac:cxnSpMk id="29" creationId="{BEDE0BBB-CDA2-447D-BB90-6ACDB7B1FD17}"/>
          </ac:cxnSpMkLst>
        </pc:cxnChg>
        <pc:cxnChg chg="add mod">
          <ac:chgData name="Kulinich Bohdan" userId="48e65c9f34e137d0" providerId="LiveId" clId="{245AEF42-97BD-41C5-B9FA-0C46957E84A0}" dt="2020-06-20T08:11:35.364" v="6874" actId="1076"/>
          <ac:cxnSpMkLst>
            <pc:docMk/>
            <pc:sldMk cId="3467199460" sldId="428"/>
            <ac:cxnSpMk id="34" creationId="{28527245-BD8A-4E87-8609-2E18FBAFF0E9}"/>
          </ac:cxnSpMkLst>
        </pc:cxnChg>
        <pc:cxnChg chg="add mod">
          <ac:chgData name="Kulinich Bohdan" userId="48e65c9f34e137d0" providerId="LiveId" clId="{245AEF42-97BD-41C5-B9FA-0C46957E84A0}" dt="2020-06-20T08:11:43.878" v="6878" actId="1076"/>
          <ac:cxnSpMkLst>
            <pc:docMk/>
            <pc:sldMk cId="3467199460" sldId="428"/>
            <ac:cxnSpMk id="37" creationId="{FA7ACAA8-5AE5-4E47-9EF7-6F3C56EC45D9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20T11:01:22.483" v="7506" actId="1076"/>
        <pc:sldMkLst>
          <pc:docMk/>
          <pc:sldMk cId="198994813" sldId="429"/>
        </pc:sldMkLst>
        <pc:spChg chg="mod">
          <ac:chgData name="Kulinich Bohdan" userId="48e65c9f34e137d0" providerId="LiveId" clId="{245AEF42-97BD-41C5-B9FA-0C46957E84A0}" dt="2020-06-20T10:55:02.483" v="7455" actId="1076"/>
          <ac:spMkLst>
            <pc:docMk/>
            <pc:sldMk cId="198994813" sldId="429"/>
            <ac:spMk id="10" creationId="{66087A85-D9FD-4EAB-8190-DAEDFE66A13C}"/>
          </ac:spMkLst>
        </pc:spChg>
        <pc:spChg chg="mod">
          <ac:chgData name="Kulinich Bohdan" userId="48e65c9f34e137d0" providerId="LiveId" clId="{245AEF42-97BD-41C5-B9FA-0C46957E84A0}" dt="2020-06-20T10:55:06.889" v="7456" actId="1076"/>
          <ac:spMkLst>
            <pc:docMk/>
            <pc:sldMk cId="198994813" sldId="429"/>
            <ac:spMk id="12" creationId="{7B258F82-CCEF-4A87-882A-EDAA680014F5}"/>
          </ac:spMkLst>
        </pc:spChg>
        <pc:spChg chg="mod">
          <ac:chgData name="Kulinich Bohdan" userId="48e65c9f34e137d0" providerId="LiveId" clId="{245AEF42-97BD-41C5-B9FA-0C46957E84A0}" dt="2020-06-20T10:55:10.169" v="7457" actId="1076"/>
          <ac:spMkLst>
            <pc:docMk/>
            <pc:sldMk cId="198994813" sldId="429"/>
            <ac:spMk id="14" creationId="{5578677E-97DB-41A2-A2F8-86D945FEBF95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1" creationId="{BD13B318-96E1-4066-8228-689F37ECCEB1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2" creationId="{ED6F2590-E691-48A2-9778-7E07B34950B0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3" creationId="{058C40E7-E8F8-4AC5-AD1B-38683A708626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4" creationId="{70143035-C90B-41C9-9260-6A09E6B587A1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5" creationId="{C81603CD-6AF0-448C-868F-8F7F678D825C}"/>
          </ac:spMkLst>
        </pc:spChg>
        <pc:spChg chg="mod">
          <ac:chgData name="Kulinich Bohdan" userId="48e65c9f34e137d0" providerId="LiveId" clId="{245AEF42-97BD-41C5-B9FA-0C46957E84A0}" dt="2020-06-20T10:39:55.262" v="7017" actId="20577"/>
          <ac:spMkLst>
            <pc:docMk/>
            <pc:sldMk cId="198994813" sldId="429"/>
            <ac:spMk id="51" creationId="{86BC9140-E395-435D-A852-213A1317C46C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2" creationId="{382927CA-AF63-4FB7-A1D4-EBA9D96B3DF3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8" creationId="{3D7C6C8F-51CD-4CDE-AF32-269659AE097C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9" creationId="{80001545-B540-44DF-877C-D4A17DA3CAF0}"/>
          </ac:spMkLst>
        </pc:spChg>
        <pc:grpChg chg="add del mod">
          <ac:chgData name="Kulinich Bohdan" userId="48e65c9f34e137d0" providerId="LiveId" clId="{245AEF42-97BD-41C5-B9FA-0C46957E84A0}" dt="2020-06-20T10:43:39.365" v="7115" actId="165"/>
          <ac:grpSpMkLst>
            <pc:docMk/>
            <pc:sldMk cId="198994813" sldId="429"/>
            <ac:grpSpMk id="29" creationId="{C79A07DA-F938-4488-B3B5-E7C83C80F855}"/>
          </ac:grpSpMkLst>
        </pc:grpChg>
        <pc:picChg chg="add del mod ord">
          <ac:chgData name="Kulinich Bohdan" userId="48e65c9f34e137d0" providerId="LiveId" clId="{245AEF42-97BD-41C5-B9FA-0C46957E84A0}" dt="2020-06-20T10:43:15.561" v="7110" actId="478"/>
          <ac:picMkLst>
            <pc:docMk/>
            <pc:sldMk cId="198994813" sldId="429"/>
            <ac:picMk id="2" creationId="{470978EF-2661-4ED1-BB25-559EE6DD8F5B}"/>
          </ac:picMkLst>
        </pc:picChg>
        <pc:picChg chg="del">
          <ac:chgData name="Kulinich Bohdan" userId="48e65c9f34e137d0" providerId="LiveId" clId="{245AEF42-97BD-41C5-B9FA-0C46957E84A0}" dt="2020-06-20T10:39:58.658" v="7018" actId="478"/>
          <ac:picMkLst>
            <pc:docMk/>
            <pc:sldMk cId="198994813" sldId="429"/>
            <ac:picMk id="25" creationId="{822C6C51-A13C-44C3-BC7A-49FAF6C01AE4}"/>
          </ac:picMkLst>
        </pc:pic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3" creationId="{0B641E48-4CD1-4756-A2E9-72131B9C1BD4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5" creationId="{C174F6F1-28C1-4BA0-8C4E-C567D736BCFE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6" creationId="{B4144BE6-2277-4531-AD2B-36BBECB41D6F}"/>
          </ac:cxnSpMkLst>
        </pc:cxnChg>
        <pc:cxnChg chg="add del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7" creationId="{14DC1CB5-C7C7-4F48-8292-0B9D1708AAF0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20" creationId="{F3B2ED9F-7691-4457-9CC0-24FF3C82201B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26" creationId="{71A5BE7D-79E0-4F01-A39C-3E910D8783BD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44" creationId="{4CC23E5E-5E14-4BA3-B90E-97C656D7C76E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47" creationId="{A764ADE6-B87B-4FE5-AF44-C889BE5FCA0B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53" creationId="{A4E2F732-16CE-4484-B7D9-5FE2475E1261}"/>
          </ac:cxnSpMkLst>
        </pc:cxnChg>
      </pc:sldChg>
      <pc:sldChg chg="delSp modSp add mod ord delAnim modAnim">
        <pc:chgData name="Kulinich Bohdan" userId="48e65c9f34e137d0" providerId="LiveId" clId="{245AEF42-97BD-41C5-B9FA-0C46957E84A0}" dt="2020-06-20T12:12:02.362" v="8749"/>
        <pc:sldMkLst>
          <pc:docMk/>
          <pc:sldMk cId="752518231" sldId="430"/>
        </pc:sldMkLst>
        <pc:spChg chg="mod">
          <ac:chgData name="Kulinich Bohdan" userId="48e65c9f34e137d0" providerId="LiveId" clId="{245AEF42-97BD-41C5-B9FA-0C46957E84A0}" dt="2020-06-20T12:07:48.342" v="8534" actId="20577"/>
          <ac:spMkLst>
            <pc:docMk/>
            <pc:sldMk cId="752518231" sldId="430"/>
            <ac:spMk id="7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3:01.869" v="8291" actId="478"/>
          <ac:spMkLst>
            <pc:docMk/>
            <pc:sldMk cId="752518231" sldId="430"/>
            <ac:spMk id="9" creationId="{F7E11581-622A-4FD3-A09F-FEF9797926DE}"/>
          </ac:spMkLst>
        </pc:spChg>
        <pc:spChg chg="mod">
          <ac:chgData name="Kulinich Bohdan" userId="48e65c9f34e137d0" providerId="LiveId" clId="{245AEF42-97BD-41C5-B9FA-0C46957E84A0}" dt="2020-06-20T12:01:11.939" v="8092" actId="20577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5:25.989" v="8408" actId="20577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2:37.570" v="8290" actId="20577"/>
          <ac:spMkLst>
            <pc:docMk/>
            <pc:sldMk cId="752518231" sldId="430"/>
            <ac:spMk id="5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2:08.219" v="8210" actId="20577"/>
          <ac:spMkLst>
            <pc:docMk/>
            <pc:sldMk cId="752518231" sldId="430"/>
            <ac:spMk id="57" creationId="{00000000-0000-0000-0000-000000000000}"/>
          </ac:spMkLst>
        </pc:spChg>
      </pc:sldChg>
      <pc:sldChg chg="addSp modSp add del mod modAnim">
        <pc:chgData name="Kulinich Bohdan" userId="48e65c9f34e137d0" providerId="LiveId" clId="{245AEF42-97BD-41C5-B9FA-0C46957E84A0}" dt="2020-06-20T11:05:46.093" v="7507" actId="47"/>
        <pc:sldMkLst>
          <pc:docMk/>
          <pc:sldMk cId="847104291" sldId="430"/>
        </pc:sldMkLst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0" creationId="{66087A85-D9FD-4EAB-8190-DAEDFE66A13C}"/>
          </ac:spMkLst>
        </pc:spChg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2" creationId="{7B258F82-CCEF-4A87-882A-EDAA680014F5}"/>
          </ac:spMkLst>
        </pc:spChg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4" creationId="{5578677E-97DB-41A2-A2F8-86D945FEBF95}"/>
          </ac:spMkLst>
        </pc:spChg>
        <pc:spChg chg="add mod">
          <ac:chgData name="Kulinich Bohdan" userId="48e65c9f34e137d0" providerId="LiveId" clId="{245AEF42-97BD-41C5-B9FA-0C46957E84A0}" dt="2020-06-20T10:49:50.568" v="7209" actId="20577"/>
          <ac:spMkLst>
            <pc:docMk/>
            <pc:sldMk cId="847104291" sldId="430"/>
            <ac:spMk id="22" creationId="{33DEB1DE-5833-45B1-9DFC-459DAFA019CE}"/>
          </ac:spMkLst>
        </pc:spChg>
        <pc:cxnChg chg="mod">
          <ac:chgData name="Kulinich Bohdan" userId="48e65c9f34e137d0" providerId="LiveId" clId="{245AEF42-97BD-41C5-B9FA-0C46957E84A0}" dt="2020-06-20T10:49:37.364" v="7204" actId="14100"/>
          <ac:cxnSpMkLst>
            <pc:docMk/>
            <pc:sldMk cId="847104291" sldId="430"/>
            <ac:cxnSpMk id="16" creationId="{B4144BE6-2277-4531-AD2B-36BBECB41D6F}"/>
          </ac:cxnSpMkLst>
        </pc:cxnChg>
        <pc:cxnChg chg="mod">
          <ac:chgData name="Kulinich Bohdan" userId="48e65c9f34e137d0" providerId="LiveId" clId="{245AEF42-97BD-41C5-B9FA-0C46957E84A0}" dt="2020-06-20T10:49:39.424" v="7205" actId="14100"/>
          <ac:cxnSpMkLst>
            <pc:docMk/>
            <pc:sldMk cId="847104291" sldId="430"/>
            <ac:cxnSpMk id="17" creationId="{14DC1CB5-C7C7-4F48-8292-0B9D1708AAF0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2:51:08.329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5787,'0'0'0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3:33:05.519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5787,'0'0'0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3:35:36.448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5787,'0'0'0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3:35:48.873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5787,'0'0'0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A323A-5A74-4C20-99AF-EA4DFD285683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5DA2-CE10-4D93-A8A6-DDA8DA814D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832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377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19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64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28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03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1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9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1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45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1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5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87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9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248124-838A-4683-B8C7-9ECCA4BDB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FFAC02EA-5857-4ACB-8E3A-AF148676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81B3411-312A-4470-81BD-194C4544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FE53268B-4460-4446-8194-99CC9A8B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B2156F48-5292-4C5C-BE2B-9A2C3379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87917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1F84B8-01F2-42B3-ACAC-DB6A55FE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6F42FE24-C689-422C-BE76-CB40B2A2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46EF1CDC-5F40-45BD-AE59-C988BCA9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86CFF4EF-DDEC-4142-B1D3-DE7E038D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86EF70A9-DF0A-4437-88CA-6DC59872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690813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DD4DDBD6-001B-4283-B225-03D5593DC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62C8F5D5-16E9-40E2-B584-7198A20AC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5420EAF1-1788-413D-BD30-C315496E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65D91C6-805E-4377-BA98-4F89072E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C8FC0E7B-C555-4DBD-8D72-49E2F1AE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84700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456484-FC56-46A1-B9D1-10856DE8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27A8C90-04A3-42AA-B809-77A3BD97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10815C4-DEB0-43D4-B3B5-72164486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E1707BC-037B-4EE7-8B21-CC27239E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BC980503-DD7B-45CE-9748-D90405A0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47513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D50E48-2F09-4C8D-87D5-037368CB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ECE9088E-1623-461B-85ED-0BC6E23D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2B61C692-CFFD-4A74-BF69-E69A3FDA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65EC465-885B-4A42-81EF-67DFE78C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E8B2D2B7-86B0-4DEF-9C7B-F03691BC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257783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6063DF-FAE0-4C4B-B1DE-5C7C0802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8C1817F-5C3C-43A1-B6C3-576475FD8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C480BABA-598E-4BC7-9570-F72769709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2AC35471-6959-4A18-96D4-9D8DD0DC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E3A3AF7C-3605-47CD-8D59-2F83B510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37F36F01-AB8D-4E07-950C-8FCA41B7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826234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854251-61A0-4299-9BCB-420E8CE0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DBE1F1EE-20C5-4C78-A5AC-0DD0E601B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EE262AA3-8473-452B-9E8E-913EA10F3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52E35843-2433-4521-A7BC-6B4468AA0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24F3ADCA-1D19-4E3E-9130-0A4351790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F10C97A6-3016-40B9-AF75-64E7C54F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B998C6BC-451A-40AD-AE92-71AE0C28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BB81DE4C-8EDC-4BC0-8250-908BAE13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81647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800CAE-9366-4896-98C3-14DD39D1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846BD456-4945-4ECB-A6F1-F54AAECD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AC715BA4-2302-4917-B583-2C062A2B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42B9F0EC-AF8D-4C17-A687-7C0084E1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3518891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9F9F5A46-AD47-4786-8CEF-AF388032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7D29741D-CF47-4AED-8216-6F1572B8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ABBC544E-BC49-4995-B911-691916C3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58152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70375D-0F65-4062-82A7-CD6B89DB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2985986-B94E-4FEF-83CC-969B4C46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9F0249A7-CC7E-4274-B9A7-9E37E57AB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E786E3E7-481D-46D8-8229-BBFDFA26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83962D0F-A65D-447D-9412-B8ED05BF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CD48C045-BA53-4218-9514-CF460D33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117044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FD9766-3F3B-4742-877C-E6A15017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74EF1C74-7D19-4AD0-AC05-16EB703AA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55E35124-8D10-499C-B346-96A141302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158F94A2-E29E-416B-8D7E-6DC23E95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CFF5C22D-9C9F-4614-8A1B-A9F16EB2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C2A3E5DC-B4A1-401F-94D7-9E55C298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69019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A12EE8AE-D9C4-4ECB-BE28-262EA598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07B6132C-E58F-4993-865A-2BC6C5E5A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E51673C-4A84-4A4E-B5E8-DA364E54A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DBC3-8654-4C60-A5EB-BA9754BBA5B7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2A866D3F-619A-4384-8C10-F3D69A1C1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7FF8B573-3D2E-47A3-8F05-BA73508F0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69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8.emf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7.emf"/><Relationship Id="rId12" Type="http://schemas.openxmlformats.org/officeDocument/2006/relationships/customXml" Target="../ink/ink3.xml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customXml" Target="../ink/ink2.xml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32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Relationship Id="rId14" Type="http://schemas.openxmlformats.org/officeDocument/2006/relationships/customXml" Target="../ink/ink4.xml"/><Relationship Id="rId2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.png"/><Relationship Id="rId7" Type="http://schemas.openxmlformats.org/officeDocument/2006/relationships/image" Target="../media/image450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0.png"/><Relationship Id="rId11" Type="http://schemas.openxmlformats.org/officeDocument/2006/relationships/image" Target="../media/image490.png"/><Relationship Id="rId5" Type="http://schemas.openxmlformats.org/officeDocument/2006/relationships/image" Target="../media/image430.png"/><Relationship Id="rId10" Type="http://schemas.openxmlformats.org/officeDocument/2006/relationships/image" Target="../media/image480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63.png"/><Relationship Id="rId3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65.png"/><Relationship Id="rId10" Type="http://schemas.openxmlformats.org/officeDocument/2006/relationships/image" Target="../media/image78.png"/><Relationship Id="rId4" Type="http://schemas.openxmlformats.org/officeDocument/2006/relationships/image" Target="../media/image15.svg"/><Relationship Id="rId9" Type="http://schemas.openxmlformats.org/officeDocument/2006/relationships/image" Target="../media/image77.png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3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1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43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45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0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7.png"/><Relationship Id="rId21" Type="http://schemas.openxmlformats.org/officeDocument/2006/relationships/image" Target="../media/image42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36.png"/><Relationship Id="rId10" Type="http://schemas.openxmlformats.org/officeDocument/2006/relationships/image" Target="../media/image46.png"/><Relationship Id="rId19" Type="http://schemas.openxmlformats.org/officeDocument/2006/relationships/image" Target="../media/image40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image" Target="../media/image23.svg"/><Relationship Id="rId12" Type="http://schemas.openxmlformats.org/officeDocument/2006/relationships/image" Target="../media/image530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80.png"/><Relationship Id="rId9" Type="http://schemas.openxmlformats.org/officeDocument/2006/relationships/image" Target="../media/image490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1E91230-F220-48A6-8BFA-EDD0C94ABD92}"/>
              </a:ext>
            </a:extLst>
          </p:cNvPr>
          <p:cNvSpPr txBox="1"/>
          <p:nvPr/>
        </p:nvSpPr>
        <p:spPr>
          <a:xfrm>
            <a:off x="3155795" y="2760888"/>
            <a:ext cx="9036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Точка і пряма. Властивості точок і прямих. Промінь</a:t>
            </a:r>
          </a:p>
        </p:txBody>
      </p:sp>
      <p:sp>
        <p:nvSpPr>
          <p:cNvPr id="55" name="Дата 1">
            <a:extLst>
              <a:ext uri="{FF2B5EF4-FFF2-40B4-BE49-F238E27FC236}">
                <a16:creationId xmlns:a16="http://schemas.microsoft.com/office/drawing/2014/main" xmlns="" id="{EAFCE108-DECD-4240-824C-355787EA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2800" y="4546311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>
                <a:solidFill>
                  <a:schemeClr val="bg1"/>
                </a:solidFill>
              </a:rPr>
              <a:t>05.07.2024</a:t>
            </a:fld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xmlns="" id="{8F528FF6-94B8-487C-84F8-E790B52BD814}"/>
              </a:ext>
            </a:extLst>
          </p:cNvPr>
          <p:cNvGrpSpPr/>
          <p:nvPr/>
        </p:nvGrpSpPr>
        <p:grpSpPr>
          <a:xfrm>
            <a:off x="3135979" y="2238703"/>
            <a:ext cx="9056021" cy="2307608"/>
            <a:chOff x="3135979" y="2238703"/>
            <a:chExt cx="9056021" cy="2307608"/>
          </a:xfrm>
          <a:solidFill>
            <a:srgbClr val="33565D"/>
          </a:solidFill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xmlns="" id="{F6477E2D-5D85-4794-B750-1AF8378BCD49}"/>
                </a:ext>
              </a:extLst>
            </p:cNvPr>
            <p:cNvSpPr/>
            <p:nvPr/>
          </p:nvSpPr>
          <p:spPr>
            <a:xfrm>
              <a:off x="3135979" y="2238703"/>
              <a:ext cx="9056019" cy="23076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C93C8CE-72D8-4E11-855C-1D218E4D6E76}"/>
                </a:ext>
              </a:extLst>
            </p:cNvPr>
            <p:cNvSpPr txBox="1"/>
            <p:nvPr/>
          </p:nvSpPr>
          <p:spPr>
            <a:xfrm>
              <a:off x="3155795" y="2644170"/>
              <a:ext cx="9036205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Відрізки</a:t>
              </a:r>
              <a:r>
                <a:rPr lang="ru-RU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та кути . </a:t>
              </a:r>
            </a:p>
            <a:p>
              <a:pPr algn="ctr"/>
              <a:r>
                <a:rPr lang="ru-RU" sz="32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Їх</a:t>
              </a:r>
              <a:r>
                <a:rPr lang="ru-RU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32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вимірювання</a:t>
              </a:r>
              <a:r>
                <a:rPr lang="ru-RU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Дата 1">
            <a:extLst>
              <a:ext uri="{FF2B5EF4-FFF2-40B4-BE49-F238E27FC236}">
                <a16:creationId xmlns:a16="http://schemas.microsoft.com/office/drawing/2014/main" xmlns="" id="{EFE2FCE7-7835-406A-99CA-70C9D5ADF9B6}"/>
              </a:ext>
            </a:extLst>
          </p:cNvPr>
          <p:cNvSpPr txBox="1">
            <a:spLocks/>
          </p:cNvSpPr>
          <p:nvPr/>
        </p:nvSpPr>
        <p:spPr>
          <a:xfrm>
            <a:off x="10504145" y="4626569"/>
            <a:ext cx="165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33565D"/>
                </a:solidFill>
              </a:rPr>
              <a:pPr/>
              <a:t>05.07.2024</a:t>
            </a:fld>
            <a:endParaRPr lang="ru-RU" sz="1600" dirty="0">
              <a:solidFill>
                <a:srgbClr val="33565D"/>
              </a:solidFill>
            </a:endParaRPr>
          </a:p>
        </p:txBody>
      </p:sp>
      <p:pic>
        <p:nvPicPr>
          <p:cNvPr id="10" name="Рисунок 9" descr="Зображення, що містить вулиця,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CDB00B48-F3F1-4F75-A01A-B93CB1FB0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791">
            <a:off x="624462" y="314693"/>
            <a:ext cx="1027535" cy="1154748"/>
          </a:xfrm>
          <a:prstGeom prst="rect">
            <a:avLst/>
          </a:prstGeom>
        </p:spPr>
      </p:pic>
      <p:pic>
        <p:nvPicPr>
          <p:cNvPr id="16" name="Рисунок 15" descr="Зображення, що містить тарілка&#10;&#10;Автоматично згенерований опис">
            <a:extLst>
              <a:ext uri="{FF2B5EF4-FFF2-40B4-BE49-F238E27FC236}">
                <a16:creationId xmlns:a16="http://schemas.microsoft.com/office/drawing/2014/main" xmlns="" id="{577F2CCB-4CC1-4EF7-8E51-D81632117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4498">
            <a:off x="34178" y="1678817"/>
            <a:ext cx="996412" cy="1119772"/>
          </a:xfrm>
          <a:prstGeom prst="rect">
            <a:avLst/>
          </a:prstGeom>
        </p:spPr>
      </p:pic>
      <p:pic>
        <p:nvPicPr>
          <p:cNvPr id="28" name="Рисунок 27" descr="Зображення, що містить ноутбук, комп’ютер,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xmlns="" id="{DDC5C903-80CC-48B8-B2C3-F5FCDD9E3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9" y="1382064"/>
            <a:ext cx="1108658" cy="124591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8A538CB-E42A-451C-B896-5A6BDD02DE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1766">
            <a:off x="323280" y="3225953"/>
            <a:ext cx="1039580" cy="1168285"/>
          </a:xfrm>
          <a:prstGeom prst="rect">
            <a:avLst/>
          </a:prstGeom>
        </p:spPr>
      </p:pic>
      <p:pic>
        <p:nvPicPr>
          <p:cNvPr id="32" name="Рисунок 31" descr="Зображення, що містить предмет&#10;&#10;Автоматично згенерований опис">
            <a:extLst>
              <a:ext uri="{FF2B5EF4-FFF2-40B4-BE49-F238E27FC236}">
                <a16:creationId xmlns:a16="http://schemas.microsoft.com/office/drawing/2014/main" xmlns="" id="{5FC528AD-6CD1-43DF-AFE4-4182BCBEA7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941">
            <a:off x="1717736" y="2465276"/>
            <a:ext cx="1448767" cy="1628129"/>
          </a:xfrm>
          <a:prstGeom prst="rect">
            <a:avLst/>
          </a:prstGeom>
        </p:spPr>
      </p:pic>
      <p:pic>
        <p:nvPicPr>
          <p:cNvPr id="34" name="Рисунок 33" descr="Зображення, що містить ноутбук, стіл, сидить,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788128ED-0F8D-42A9-A911-5FECE66AFE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734">
            <a:off x="176702" y="4490904"/>
            <a:ext cx="1145793" cy="1287646"/>
          </a:xfrm>
          <a:prstGeom prst="rect">
            <a:avLst/>
          </a:prstGeom>
        </p:spPr>
      </p:pic>
      <p:pic>
        <p:nvPicPr>
          <p:cNvPr id="36" name="Рисунок 35" descr="Зображення, що містить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xmlns="" id="{19ED34C0-BD8B-45E2-92C7-10719C36CD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182" flipH="1">
            <a:off x="1626004" y="4206291"/>
            <a:ext cx="1348133" cy="1515037"/>
          </a:xfrm>
          <a:prstGeom prst="rect">
            <a:avLst/>
          </a:prstGeom>
        </p:spPr>
      </p:pic>
      <p:pic>
        <p:nvPicPr>
          <p:cNvPr id="38" name="Рисунок 37" descr="Зображення, що містить баскетбол, гра&#10;&#10;Автоматично згенерований опис">
            <a:extLst>
              <a:ext uri="{FF2B5EF4-FFF2-40B4-BE49-F238E27FC236}">
                <a16:creationId xmlns:a16="http://schemas.microsoft.com/office/drawing/2014/main" xmlns="" id="{CCD88ABF-9A1D-412E-A3BC-BFBCCA7D0D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5" y="4822069"/>
            <a:ext cx="1261741" cy="1417949"/>
          </a:xfrm>
          <a:prstGeom prst="rect">
            <a:avLst/>
          </a:prstGeom>
        </p:spPr>
      </p:pic>
      <p:pic>
        <p:nvPicPr>
          <p:cNvPr id="40" name="Рисунок 39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xmlns="" id="{F09F31D3-0337-4CF9-9CAD-0936446299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577" y="5736325"/>
            <a:ext cx="949727" cy="1067307"/>
          </a:xfrm>
          <a:prstGeom prst="rect">
            <a:avLst/>
          </a:prstGeom>
        </p:spPr>
      </p:pic>
      <p:pic>
        <p:nvPicPr>
          <p:cNvPr id="42" name="Рисунок 41" descr="Зображення, що містить метр, годинник,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F13C59D8-4C49-48E1-B2DE-A123EA4DBDA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784">
            <a:off x="1157431" y="5376951"/>
            <a:ext cx="1090212" cy="1225184"/>
          </a:xfrm>
          <a:prstGeom prst="rect">
            <a:avLst/>
          </a:prstGeom>
        </p:spPr>
      </p:pic>
      <p:pic>
        <p:nvPicPr>
          <p:cNvPr id="44" name="Рисунок 43" descr="Зображення, що містить предмет, знак, годинник, метр&#10;&#10;Автоматично згенерований опис">
            <a:extLst>
              <a:ext uri="{FF2B5EF4-FFF2-40B4-BE49-F238E27FC236}">
                <a16:creationId xmlns:a16="http://schemas.microsoft.com/office/drawing/2014/main" xmlns="" id="{7444CEFF-534D-4D52-A4B7-3A1F8658CC7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91" y="5795115"/>
            <a:ext cx="909327" cy="1021905"/>
          </a:xfrm>
          <a:prstGeom prst="rect">
            <a:avLst/>
          </a:prstGeom>
        </p:spPr>
      </p:pic>
      <p:pic>
        <p:nvPicPr>
          <p:cNvPr id="46" name="Рисунок 45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xmlns="" id="{4D3DEA76-277E-44AE-8B84-9DD2C593AF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568">
            <a:off x="4079520" y="5769828"/>
            <a:ext cx="1188503" cy="13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5532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A65A6898-49B6-4CCE-82DF-518E4173EB8D}"/>
              </a:ext>
            </a:extLst>
          </p:cNvPr>
          <p:cNvSpPr/>
          <p:nvPr/>
        </p:nvSpPr>
        <p:spPr>
          <a:xfrm>
            <a:off x="6096000" y="754906"/>
            <a:ext cx="5769976" cy="1508375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геометрична фігура, яка складається з двох променів, що виходять з однієї точки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xmlns="" id="{25E35263-34C5-479C-85B1-44772DBD7013}"/>
              </a:ext>
            </a:extLst>
          </p:cNvPr>
          <p:cNvCxnSpPr>
            <a:cxnSpLocks/>
          </p:cNvCxnSpPr>
          <p:nvPr/>
        </p:nvCxnSpPr>
        <p:spPr>
          <a:xfrm flipH="1">
            <a:off x="967830" y="1948543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xmlns="" id="{9F412A04-00A2-4BD5-BAB5-008E32DF4C26}"/>
              </a:ext>
            </a:extLst>
          </p:cNvPr>
          <p:cNvCxnSpPr>
            <a:cxnSpLocks/>
          </p:cNvCxnSpPr>
          <p:nvPr/>
        </p:nvCxnSpPr>
        <p:spPr>
          <a:xfrm flipH="1">
            <a:off x="967830" y="4089454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EEA00172-276D-44A3-B144-E157B7F566CC}"/>
              </a:ext>
            </a:extLst>
          </p:cNvPr>
          <p:cNvSpPr/>
          <p:nvPr/>
        </p:nvSpPr>
        <p:spPr>
          <a:xfrm>
            <a:off x="926584" y="401968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9" name="Пряма зі стрілкою 68">
            <a:extLst>
              <a:ext uri="{FF2B5EF4-FFF2-40B4-BE49-F238E27FC236}">
                <a16:creationId xmlns:a16="http://schemas.microsoft.com/office/drawing/2014/main" xmlns="" id="{8250D774-1DE4-4A31-9A18-C4CC65C0FD8C}"/>
              </a:ext>
            </a:extLst>
          </p:cNvPr>
          <p:cNvCxnSpPr>
            <a:cxnSpLocks/>
          </p:cNvCxnSpPr>
          <p:nvPr/>
        </p:nvCxnSpPr>
        <p:spPr>
          <a:xfrm flipH="1" flipV="1">
            <a:off x="2504017" y="2278434"/>
            <a:ext cx="1050986" cy="445716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зі стрілкою 69">
            <a:extLst>
              <a:ext uri="{FF2B5EF4-FFF2-40B4-BE49-F238E27FC236}">
                <a16:creationId xmlns:a16="http://schemas.microsoft.com/office/drawing/2014/main" xmlns="" id="{22414B51-764E-4388-84D2-6077F84833FC}"/>
              </a:ext>
            </a:extLst>
          </p:cNvPr>
          <p:cNvCxnSpPr>
            <a:cxnSpLocks/>
          </p:cNvCxnSpPr>
          <p:nvPr/>
        </p:nvCxnSpPr>
        <p:spPr>
          <a:xfrm flipH="1">
            <a:off x="2721699" y="3469343"/>
            <a:ext cx="833304" cy="567697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кутник 70">
            <a:extLst>
              <a:ext uri="{FF2B5EF4-FFF2-40B4-BE49-F238E27FC236}">
                <a16:creationId xmlns:a16="http://schemas.microsoft.com/office/drawing/2014/main" xmlns="" id="{5FF4EC0F-5A92-4CC6-B6BC-CA00498A49C9}"/>
              </a:ext>
            </a:extLst>
          </p:cNvPr>
          <p:cNvSpPr/>
          <p:nvPr/>
        </p:nvSpPr>
        <p:spPr>
          <a:xfrm>
            <a:off x="3485601" y="2692418"/>
            <a:ext cx="1605589" cy="830928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Сторони кута</a:t>
            </a:r>
          </a:p>
        </p:txBody>
      </p:sp>
      <p:sp>
        <p:nvSpPr>
          <p:cNvPr id="78" name="Прямокутник 77">
            <a:extLst>
              <a:ext uri="{FF2B5EF4-FFF2-40B4-BE49-F238E27FC236}">
                <a16:creationId xmlns:a16="http://schemas.microsoft.com/office/drawing/2014/main" xmlns="" id="{CC2D9DC7-91DB-45E4-A2A7-9232CB341E1E}"/>
              </a:ext>
            </a:extLst>
          </p:cNvPr>
          <p:cNvSpPr/>
          <p:nvPr/>
        </p:nvSpPr>
        <p:spPr>
          <a:xfrm>
            <a:off x="-999" y="2263281"/>
            <a:ext cx="1637933" cy="830929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Вершина кута</a:t>
            </a:r>
          </a:p>
        </p:txBody>
      </p:sp>
      <p:cxnSp>
        <p:nvCxnSpPr>
          <p:cNvPr id="80" name="Пряма зі стрілкою 79">
            <a:extLst>
              <a:ext uri="{FF2B5EF4-FFF2-40B4-BE49-F238E27FC236}">
                <a16:creationId xmlns:a16="http://schemas.microsoft.com/office/drawing/2014/main" xmlns="" id="{54DBFD5C-F7C3-46D4-90C5-D45A22DFA558}"/>
              </a:ext>
            </a:extLst>
          </p:cNvPr>
          <p:cNvCxnSpPr>
            <a:cxnSpLocks/>
          </p:cNvCxnSpPr>
          <p:nvPr/>
        </p:nvCxnSpPr>
        <p:spPr>
          <a:xfrm>
            <a:off x="-23041" y="3056604"/>
            <a:ext cx="917981" cy="963084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Графіка 88" descr="Лампочка">
            <a:extLst>
              <a:ext uri="{FF2B5EF4-FFF2-40B4-BE49-F238E27FC236}">
                <a16:creationId xmlns:a16="http://schemas.microsoft.com/office/drawing/2014/main" xmlns="" id="{F9ABE92F-001F-4DA6-A22D-4DA18D299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C4096CAE-19A9-4A64-9D47-D7662263474B}"/>
                  </a:ext>
                </a:extLst>
              </p:cNvPr>
              <p:cNvSpPr txBox="1"/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071457A2-0DC2-4C3C-9606-3D4C3B8EF8E0}"/>
                  </a:ext>
                </a:extLst>
              </p:cNvPr>
              <p:cNvSpPr txBox="1"/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Овал 94">
            <a:extLst>
              <a:ext uri="{FF2B5EF4-FFF2-40B4-BE49-F238E27FC236}">
                <a16:creationId xmlns:a16="http://schemas.microsoft.com/office/drawing/2014/main" xmlns="" id="{084D679D-0B5A-441C-BF7F-B57A6C685E7F}"/>
              </a:ext>
            </a:extLst>
          </p:cNvPr>
          <p:cNvSpPr/>
          <p:nvPr/>
        </p:nvSpPr>
        <p:spPr>
          <a:xfrm>
            <a:off x="3237896" y="401968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xmlns="" id="{CFA4DD2F-C392-4848-8B6E-78142F7202A7}"/>
              </a:ext>
            </a:extLst>
          </p:cNvPr>
          <p:cNvSpPr/>
          <p:nvPr/>
        </p:nvSpPr>
        <p:spPr>
          <a:xfrm>
            <a:off x="2273323" y="234577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A1B3C156-3C97-4E8B-99B3-07255421A746}"/>
                  </a:ext>
                </a:extLst>
              </p:cNvPr>
              <p:cNvSpPr txBox="1"/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68445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3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85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35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8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1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35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6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2" grpId="0" animBg="1"/>
      <p:bldP spid="71" grpId="0" animBg="1"/>
      <p:bldP spid="78" grpId="0" animBg="1"/>
      <p:bldP spid="92" grpId="0"/>
      <p:bldP spid="93" grpId="0"/>
      <p:bldP spid="95" grpId="0" animBg="1"/>
      <p:bldP spid="96" grpId="0" animBg="1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xmlns="" id="{4F157ECA-9FE2-40FD-A796-3BA32EE3471A}"/>
              </a:ext>
            </a:extLst>
          </p:cNvPr>
          <p:cNvGrpSpPr/>
          <p:nvPr/>
        </p:nvGrpSpPr>
        <p:grpSpPr>
          <a:xfrm>
            <a:off x="388305" y="5900569"/>
            <a:ext cx="979761" cy="840612"/>
            <a:chOff x="388305" y="5900569"/>
            <a:chExt cx="979761" cy="840612"/>
          </a:xfrm>
        </p:grpSpPr>
        <p:sp>
          <p:nvSpPr>
            <p:cNvPr id="55" name="Дуга 54">
              <a:extLst>
                <a:ext uri="{FF2B5EF4-FFF2-40B4-BE49-F238E27FC236}">
                  <a16:creationId xmlns:a16="http://schemas.microsoft.com/office/drawing/2014/main" xmlns="" id="{A9B4C043-F2DA-409D-94C7-EDE46D80346F}"/>
                </a:ext>
              </a:extLst>
            </p:cNvPr>
            <p:cNvSpPr/>
            <p:nvPr/>
          </p:nvSpPr>
          <p:spPr>
            <a:xfrm rot="1750346">
              <a:off x="388305" y="5911561"/>
              <a:ext cx="897560" cy="829620"/>
            </a:xfrm>
            <a:prstGeom prst="arc">
              <a:avLst>
                <a:gd name="adj1" fmla="val 19237390"/>
                <a:gd name="adj2" fmla="val 20448423"/>
              </a:avLst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6" name="Дуга 55">
              <a:extLst>
                <a:ext uri="{FF2B5EF4-FFF2-40B4-BE49-F238E27FC236}">
                  <a16:creationId xmlns:a16="http://schemas.microsoft.com/office/drawing/2014/main" xmlns="" id="{89946B1B-2650-4D3D-B066-E8C355E92141}"/>
                </a:ext>
              </a:extLst>
            </p:cNvPr>
            <p:cNvSpPr/>
            <p:nvPr/>
          </p:nvSpPr>
          <p:spPr>
            <a:xfrm rot="1750346">
              <a:off x="470506" y="5900569"/>
              <a:ext cx="897560" cy="829620"/>
            </a:xfrm>
            <a:prstGeom prst="arc">
              <a:avLst>
                <a:gd name="adj1" fmla="val 18974913"/>
                <a:gd name="adj2" fmla="val 20592426"/>
              </a:avLst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xmlns="" id="{3F434C96-24C1-4B6E-84F4-42DAFA4D0D60}"/>
              </a:ext>
            </a:extLst>
          </p:cNvPr>
          <p:cNvCxnSpPr>
            <a:cxnSpLocks/>
          </p:cNvCxnSpPr>
          <p:nvPr/>
        </p:nvCxnSpPr>
        <p:spPr>
          <a:xfrm>
            <a:off x="2333618" y="2399159"/>
            <a:ext cx="982731" cy="1699766"/>
          </a:xfrm>
          <a:prstGeom prst="line">
            <a:avLst/>
          </a:prstGeom>
          <a:ln w="57150" cap="rnd">
            <a:solidFill>
              <a:srgbClr val="BDB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Позначення кутів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A65A6898-49B6-4CCE-82DF-518E4173EB8D}"/>
              </a:ext>
            </a:extLst>
          </p:cNvPr>
          <p:cNvSpPr/>
          <p:nvPr/>
        </p:nvSpPr>
        <p:spPr>
          <a:xfrm>
            <a:off x="6096000" y="754906"/>
            <a:ext cx="5769976" cy="1508375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геометрична фігура, яка складається з двох променів, що виходять з однієї точки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xmlns="" id="{F99467F3-8301-4E2B-BB68-945E493942B4}"/>
              </a:ext>
            </a:extLst>
          </p:cNvPr>
          <p:cNvGrpSpPr/>
          <p:nvPr/>
        </p:nvGrpSpPr>
        <p:grpSpPr>
          <a:xfrm>
            <a:off x="388304" y="1948543"/>
            <a:ext cx="3280182" cy="2672342"/>
            <a:chOff x="388304" y="1948543"/>
            <a:chExt cx="3280182" cy="2672342"/>
          </a:xfrm>
        </p:grpSpPr>
        <p:sp>
          <p:nvSpPr>
            <p:cNvPr id="10" name="Дуга 9">
              <a:extLst>
                <a:ext uri="{FF2B5EF4-FFF2-40B4-BE49-F238E27FC236}">
                  <a16:creationId xmlns:a16="http://schemas.microsoft.com/office/drawing/2014/main" xmlns="" id="{FC0E6452-4DAD-4EC0-8E33-53EF178A89E7}"/>
                </a:ext>
              </a:extLst>
            </p:cNvPr>
            <p:cNvSpPr/>
            <p:nvPr/>
          </p:nvSpPr>
          <p:spPr>
            <a:xfrm rot="677526">
              <a:off x="388304" y="3674905"/>
              <a:ext cx="897560" cy="829620"/>
            </a:xfrm>
            <a:prstGeom prst="arc">
              <a:avLst>
                <a:gd name="adj1" fmla="val 18808236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63" name="Пряма сполучна лінія 62">
              <a:extLst>
                <a:ext uri="{FF2B5EF4-FFF2-40B4-BE49-F238E27FC236}">
                  <a16:creationId xmlns:a16="http://schemas.microsoft.com/office/drawing/2014/main" xmlns="" id="{25E35263-34C5-479C-85B1-44772DBD7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830" y="1948543"/>
              <a:ext cx="1731827" cy="214091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>
              <a:extLst>
                <a:ext uri="{FF2B5EF4-FFF2-40B4-BE49-F238E27FC236}">
                  <a16:creationId xmlns:a16="http://schemas.microsoft.com/office/drawing/2014/main" xmlns="" id="{9F412A04-00A2-4BD5-BAB5-008E32DF4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830" y="4089454"/>
              <a:ext cx="2700656" cy="0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xmlns="" id="{EEA00172-276D-44A3-B144-E157B7F566CC}"/>
                </a:ext>
              </a:extLst>
            </p:cNvPr>
            <p:cNvSpPr/>
            <p:nvPr/>
          </p:nvSpPr>
          <p:spPr>
            <a:xfrm>
              <a:off x="926584" y="4019688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xmlns="" id="{C4096CAE-19A9-4A64-9D47-D7662263474B}"/>
                    </a:ext>
                  </a:extLst>
                </p:cNvPr>
                <p:cNvSpPr txBox="1"/>
                <p:nvPr/>
              </p:nvSpPr>
              <p:spPr>
                <a:xfrm>
                  <a:off x="3047813" y="4159220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C4096CAE-19A9-4A64-9D47-D766226347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813" y="4159220"/>
                  <a:ext cx="454975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xmlns="" id="{071457A2-0DC2-4C3C-9606-3D4C3B8EF8E0}"/>
                    </a:ext>
                  </a:extLst>
                </p:cNvPr>
                <p:cNvSpPr txBox="1"/>
                <p:nvPr/>
              </p:nvSpPr>
              <p:spPr>
                <a:xfrm>
                  <a:off x="614121" y="4159219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1457A2-0DC2-4C3C-9606-3D4C3B8EF8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121" y="4159219"/>
                  <a:ext cx="454975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xmlns="" id="{084D679D-0B5A-441C-BF7F-B57A6C685E7F}"/>
                </a:ext>
              </a:extLst>
            </p:cNvPr>
            <p:cNvSpPr/>
            <p:nvPr/>
          </p:nvSpPr>
          <p:spPr>
            <a:xfrm>
              <a:off x="3237896" y="4019687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xmlns="" id="{CFA4DD2F-C392-4848-8B6E-78142F7202A7}"/>
                </a:ext>
              </a:extLst>
            </p:cNvPr>
            <p:cNvSpPr/>
            <p:nvPr/>
          </p:nvSpPr>
          <p:spPr>
            <a:xfrm>
              <a:off x="2273323" y="2345776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xmlns="" id="{A1B3C156-3C97-4E8B-99B3-07255421A746}"/>
                    </a:ext>
                  </a:extLst>
                </p:cNvPr>
                <p:cNvSpPr txBox="1"/>
                <p:nvPr/>
              </p:nvSpPr>
              <p:spPr>
                <a:xfrm>
                  <a:off x="1863183" y="1973754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A1B3C156-3C97-4E8B-99B3-07255421A7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183" y="1973754"/>
                  <a:ext cx="45497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Рукописні дані 4">
                  <a:extLst>
                    <a:ext uri="{FF2B5EF4-FFF2-40B4-BE49-F238E27FC236}">
                      <a16:creationId xmlns:a16="http://schemas.microsoft.com/office/drawing/2014/main" xmlns="" id="{A7686021-E05D-3F4D-85DB-4F53762389CF}"/>
                    </a:ext>
                  </a:extLst>
                </p14:cNvPr>
                <p14:cNvContentPartPr/>
                <p14:nvPr/>
              </p14:nvContentPartPr>
              <p14:xfrm>
                <a:off x="2664990" y="1950532"/>
                <a:ext cx="360" cy="360"/>
              </p14:xfrm>
            </p:contentPart>
          </mc:Choice>
          <mc:Fallback xmlns="">
            <p:pic>
              <p:nvPicPr>
                <p:cNvPr id="5" name="Рукописні дані 4">
                  <a:extLst>
                    <a:ext uri="{FF2B5EF4-FFF2-40B4-BE49-F238E27FC236}">
                      <a16:creationId xmlns:a16="http://schemas.microsoft.com/office/drawing/2014/main" id="{A7686021-E05D-3F4D-85DB-4F53762389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9510" y="19350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xmlns="" id="{9628BEB7-0B26-465B-817F-907734A8851C}"/>
              </a:ext>
            </a:extLst>
          </p:cNvPr>
          <p:cNvSpPr/>
          <p:nvPr/>
        </p:nvSpPr>
        <p:spPr>
          <a:xfrm>
            <a:off x="6096000" y="2569906"/>
            <a:ext cx="5769976" cy="15083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Надалі, коли кажемо «кут», будемо мати на увазі тільки той, що містить будь-який відрізок із кінцями на його сторонах</a:t>
            </a: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xmlns="" id="{692B1854-B534-4CCF-A30A-BD28954C4507}"/>
              </a:ext>
            </a:extLst>
          </p:cNvPr>
          <p:cNvSpPr/>
          <p:nvPr/>
        </p:nvSpPr>
        <p:spPr>
          <a:xfrm>
            <a:off x="6096000" y="4235515"/>
            <a:ext cx="5769976" cy="1508375"/>
          </a:xfrm>
          <a:prstGeom prst="rect">
            <a:avLst/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Внутрішню область кута прийнято позначати дужками, рівні кути позначають однаковою кількістю дужок</a:t>
            </a:r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xmlns="" id="{F4666209-7011-4A68-B3A1-61CD63FE6A71}"/>
              </a:ext>
            </a:extLst>
          </p:cNvPr>
          <p:cNvCxnSpPr>
            <a:cxnSpLocks/>
          </p:cNvCxnSpPr>
          <p:nvPr/>
        </p:nvCxnSpPr>
        <p:spPr>
          <a:xfrm flipH="1">
            <a:off x="915616" y="5148533"/>
            <a:ext cx="2700010" cy="125768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xmlns="" id="{C14D64C9-E8A2-4F66-AE32-AC8E43F14593}"/>
              </a:ext>
            </a:extLst>
          </p:cNvPr>
          <p:cNvCxnSpPr>
            <a:cxnSpLocks/>
          </p:cNvCxnSpPr>
          <p:nvPr/>
        </p:nvCxnSpPr>
        <p:spPr>
          <a:xfrm flipH="1">
            <a:off x="915615" y="640621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xmlns="" id="{F8047715-2CAD-46A2-B958-EB9AB73A1E23}"/>
              </a:ext>
            </a:extLst>
          </p:cNvPr>
          <p:cNvGrpSpPr/>
          <p:nvPr/>
        </p:nvGrpSpPr>
        <p:grpSpPr>
          <a:xfrm>
            <a:off x="335444" y="1197146"/>
            <a:ext cx="3280182" cy="2672342"/>
            <a:chOff x="388304" y="1948543"/>
            <a:chExt cx="3280182" cy="2672342"/>
          </a:xfrm>
        </p:grpSpPr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xmlns="" id="{5F2D7D24-FE8D-4E05-BE08-44C2E456D1BB}"/>
                </a:ext>
              </a:extLst>
            </p:cNvPr>
            <p:cNvSpPr/>
            <p:nvPr/>
          </p:nvSpPr>
          <p:spPr>
            <a:xfrm rot="677526">
              <a:off x="388304" y="3674905"/>
              <a:ext cx="897560" cy="829620"/>
            </a:xfrm>
            <a:prstGeom prst="arc">
              <a:avLst>
                <a:gd name="adj1" fmla="val 18808236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29" name="Пряма сполучна лінія 28">
              <a:extLst>
                <a:ext uri="{FF2B5EF4-FFF2-40B4-BE49-F238E27FC236}">
                  <a16:creationId xmlns:a16="http://schemas.microsoft.com/office/drawing/2014/main" xmlns="" id="{034E7BBD-D1D9-42E9-93C5-63C1FA576A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830" y="1948543"/>
              <a:ext cx="1731827" cy="214091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29">
              <a:extLst>
                <a:ext uri="{FF2B5EF4-FFF2-40B4-BE49-F238E27FC236}">
                  <a16:creationId xmlns:a16="http://schemas.microsoft.com/office/drawing/2014/main" xmlns="" id="{E108513B-1FC3-46F3-AEED-5880839968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830" y="4089454"/>
              <a:ext cx="2700656" cy="0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C10941E1-1282-4084-BD1F-5E9E88C0D6ED}"/>
                </a:ext>
              </a:extLst>
            </p:cNvPr>
            <p:cNvSpPr/>
            <p:nvPr/>
          </p:nvSpPr>
          <p:spPr>
            <a:xfrm>
              <a:off x="926584" y="4019688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4776A638-3FF4-4F64-8F26-3DE887E7677D}"/>
                    </a:ext>
                  </a:extLst>
                </p:cNvPr>
                <p:cNvSpPr txBox="1"/>
                <p:nvPr/>
              </p:nvSpPr>
              <p:spPr>
                <a:xfrm>
                  <a:off x="3047813" y="4159220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776A638-3FF4-4F64-8F26-3DE887E767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813" y="4159220"/>
                  <a:ext cx="454975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AF9229FF-226E-4B6C-96ED-E5D1086B78B5}"/>
                    </a:ext>
                  </a:extLst>
                </p:cNvPr>
                <p:cNvSpPr txBox="1"/>
                <p:nvPr/>
              </p:nvSpPr>
              <p:spPr>
                <a:xfrm>
                  <a:off x="614121" y="4159219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F9229FF-226E-4B6C-96ED-E5D1086B7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121" y="4159219"/>
                  <a:ext cx="454975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xmlns="" id="{F6AFD8A4-F39A-46E5-AA97-5B327122BC05}"/>
                </a:ext>
              </a:extLst>
            </p:cNvPr>
            <p:cNvSpPr/>
            <p:nvPr/>
          </p:nvSpPr>
          <p:spPr>
            <a:xfrm>
              <a:off x="3237896" y="4019687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4FE3FD1B-EFAA-4694-A8F0-784B193C0F41}"/>
                </a:ext>
              </a:extLst>
            </p:cNvPr>
            <p:cNvSpPr/>
            <p:nvPr/>
          </p:nvSpPr>
          <p:spPr>
            <a:xfrm>
              <a:off x="2273323" y="2345776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xmlns="" id="{1440C460-CAD9-486C-B85D-917ED768F36E}"/>
                    </a:ext>
                  </a:extLst>
                </p:cNvPr>
                <p:cNvSpPr txBox="1"/>
                <p:nvPr/>
              </p:nvSpPr>
              <p:spPr>
                <a:xfrm>
                  <a:off x="1863183" y="1973754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440C460-CAD9-486C-B85D-917ED768F3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183" y="1973754"/>
                  <a:ext cx="454975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7" name="Рукописні дані 36">
                  <a:extLst>
                    <a:ext uri="{FF2B5EF4-FFF2-40B4-BE49-F238E27FC236}">
                      <a16:creationId xmlns:a16="http://schemas.microsoft.com/office/drawing/2014/main" xmlns="" id="{C7B2DBD7-90BA-4EBD-8340-59A0CB7DAE00}"/>
                    </a:ext>
                  </a:extLst>
                </p14:cNvPr>
                <p14:cNvContentPartPr/>
                <p14:nvPr/>
              </p14:nvContentPartPr>
              <p14:xfrm>
                <a:off x="2664990" y="1950532"/>
                <a:ext cx="360" cy="360"/>
              </p14:xfrm>
            </p:contentPart>
          </mc:Choice>
          <mc:Fallback xmlns="">
            <p:pic>
              <p:nvPicPr>
                <p:cNvPr id="37" name="Рукописні дані 36">
                  <a:extLst>
                    <a:ext uri="{FF2B5EF4-FFF2-40B4-BE49-F238E27FC236}">
                      <a16:creationId xmlns:a16="http://schemas.microsoft.com/office/drawing/2014/main" id="{C7B2DBD7-90BA-4EBD-8340-59A0CB7DAE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9510" y="19350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xmlns="" id="{2DADB4FB-317D-47F5-9C75-853EAE48DFCA}"/>
              </a:ext>
            </a:extLst>
          </p:cNvPr>
          <p:cNvGrpSpPr/>
          <p:nvPr/>
        </p:nvGrpSpPr>
        <p:grpSpPr>
          <a:xfrm>
            <a:off x="4447586" y="2905786"/>
            <a:ext cx="971647" cy="871502"/>
            <a:chOff x="4447586" y="3404963"/>
            <a:chExt cx="971647" cy="871502"/>
          </a:xfrm>
        </p:grpSpPr>
        <p:sp>
          <p:nvSpPr>
            <p:cNvPr id="70" name="Дуга 69">
              <a:extLst>
                <a:ext uri="{FF2B5EF4-FFF2-40B4-BE49-F238E27FC236}">
                  <a16:creationId xmlns:a16="http://schemas.microsoft.com/office/drawing/2014/main" xmlns="" id="{0A89F291-9375-4E42-B2D1-86035027BBEE}"/>
                </a:ext>
              </a:extLst>
            </p:cNvPr>
            <p:cNvSpPr/>
            <p:nvPr/>
          </p:nvSpPr>
          <p:spPr>
            <a:xfrm rot="816280">
              <a:off x="4534637" y="3404963"/>
              <a:ext cx="884596" cy="860680"/>
            </a:xfrm>
            <a:prstGeom prst="arc">
              <a:avLst>
                <a:gd name="adj1" fmla="val 16788029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Дуга 39">
              <a:extLst>
                <a:ext uri="{FF2B5EF4-FFF2-40B4-BE49-F238E27FC236}">
                  <a16:creationId xmlns:a16="http://schemas.microsoft.com/office/drawing/2014/main" xmlns="" id="{27DFE673-7E60-4C71-B8E7-19779092C529}"/>
                </a:ext>
              </a:extLst>
            </p:cNvPr>
            <p:cNvSpPr/>
            <p:nvPr/>
          </p:nvSpPr>
          <p:spPr>
            <a:xfrm rot="677526">
              <a:off x="4447586" y="3446845"/>
              <a:ext cx="897560" cy="829620"/>
            </a:xfrm>
            <a:prstGeom prst="arc">
              <a:avLst>
                <a:gd name="adj1" fmla="val 17618023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xmlns="" id="{37A7504F-C87F-4584-A40D-F0D3B6EBE27A}"/>
              </a:ext>
            </a:extLst>
          </p:cNvPr>
          <p:cNvCxnSpPr>
            <a:cxnSpLocks/>
          </p:cNvCxnSpPr>
          <p:nvPr/>
        </p:nvCxnSpPr>
        <p:spPr>
          <a:xfrm flipH="1">
            <a:off x="5027113" y="1086850"/>
            <a:ext cx="580653" cy="2275367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сполучна лінія 44">
            <a:extLst>
              <a:ext uri="{FF2B5EF4-FFF2-40B4-BE49-F238E27FC236}">
                <a16:creationId xmlns:a16="http://schemas.microsoft.com/office/drawing/2014/main" xmlns="" id="{B02A1B77-9ACD-4D28-AA49-9C8255DA8440}"/>
              </a:ext>
            </a:extLst>
          </p:cNvPr>
          <p:cNvCxnSpPr>
            <a:cxnSpLocks/>
          </p:cNvCxnSpPr>
          <p:nvPr/>
        </p:nvCxnSpPr>
        <p:spPr>
          <a:xfrm flipH="1">
            <a:off x="5027112" y="3362217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Рукописні дані 52">
                <a:extLst>
                  <a:ext uri="{FF2B5EF4-FFF2-40B4-BE49-F238E27FC236}">
                    <a16:creationId xmlns:a16="http://schemas.microsoft.com/office/drawing/2014/main" xmlns="" id="{60B3D702-F073-4D5F-938A-97B900948D73}"/>
                  </a:ext>
                </a:extLst>
              </p14:cNvPr>
              <p14:cNvContentPartPr/>
              <p14:nvPr/>
            </p14:nvContentPartPr>
            <p14:xfrm>
              <a:off x="6295468" y="-523229"/>
              <a:ext cx="360" cy="360"/>
            </p14:xfrm>
          </p:contentPart>
        </mc:Choice>
        <mc:Fallback xmlns="">
          <p:pic>
            <p:nvPicPr>
              <p:cNvPr id="53" name="Рукописні дані 52">
                <a:extLst>
                  <a:ext uri="{FF2B5EF4-FFF2-40B4-BE49-F238E27FC236}">
                    <a16:creationId xmlns:a16="http://schemas.microsoft.com/office/drawing/2014/main" id="{60B3D702-F073-4D5F-938A-97B900948D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9988" y="-538709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xmlns="" id="{1B4CF391-9B0A-445F-B69B-0A76FAE0B53E}"/>
              </a:ext>
            </a:extLst>
          </p:cNvPr>
          <p:cNvGrpSpPr/>
          <p:nvPr/>
        </p:nvGrpSpPr>
        <p:grpSpPr>
          <a:xfrm>
            <a:off x="8749104" y="2946200"/>
            <a:ext cx="1066851" cy="834137"/>
            <a:chOff x="8749104" y="3344251"/>
            <a:chExt cx="1066851" cy="834137"/>
          </a:xfrm>
        </p:grpSpPr>
        <p:sp>
          <p:nvSpPr>
            <p:cNvPr id="71" name="Дуга 70">
              <a:extLst>
                <a:ext uri="{FF2B5EF4-FFF2-40B4-BE49-F238E27FC236}">
                  <a16:creationId xmlns:a16="http://schemas.microsoft.com/office/drawing/2014/main" xmlns="" id="{B8420232-64E5-444E-8E7A-B1B1C527578B}"/>
                </a:ext>
              </a:extLst>
            </p:cNvPr>
            <p:cNvSpPr/>
            <p:nvPr/>
          </p:nvSpPr>
          <p:spPr>
            <a:xfrm rot="677526">
              <a:off x="8839469" y="3344251"/>
              <a:ext cx="897560" cy="829620"/>
            </a:xfrm>
            <a:prstGeom prst="arc">
              <a:avLst>
                <a:gd name="adj1" fmla="val 19485432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Дуга 71">
              <a:extLst>
                <a:ext uri="{FF2B5EF4-FFF2-40B4-BE49-F238E27FC236}">
                  <a16:creationId xmlns:a16="http://schemas.microsoft.com/office/drawing/2014/main" xmlns="" id="{5347AE72-ACFF-44DC-BF19-DFF0EA234263}"/>
                </a:ext>
              </a:extLst>
            </p:cNvPr>
            <p:cNvSpPr/>
            <p:nvPr/>
          </p:nvSpPr>
          <p:spPr>
            <a:xfrm rot="677526">
              <a:off x="8918395" y="3348765"/>
              <a:ext cx="897560" cy="829620"/>
            </a:xfrm>
            <a:prstGeom prst="arc">
              <a:avLst>
                <a:gd name="adj1" fmla="val 19208291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7" name="Дуга 56">
              <a:extLst>
                <a:ext uri="{FF2B5EF4-FFF2-40B4-BE49-F238E27FC236}">
                  <a16:creationId xmlns:a16="http://schemas.microsoft.com/office/drawing/2014/main" xmlns="" id="{3FD69E55-5B97-4563-9A17-1CF2769A0A52}"/>
                </a:ext>
              </a:extLst>
            </p:cNvPr>
            <p:cNvSpPr/>
            <p:nvPr/>
          </p:nvSpPr>
          <p:spPr>
            <a:xfrm rot="677526">
              <a:off x="8749104" y="3348768"/>
              <a:ext cx="897560" cy="829620"/>
            </a:xfrm>
            <a:prstGeom prst="arc">
              <a:avLst>
                <a:gd name="adj1" fmla="val 19674876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cxnSp>
        <p:nvCxnSpPr>
          <p:cNvPr id="58" name="Пряма сполучна лінія 57">
            <a:extLst>
              <a:ext uri="{FF2B5EF4-FFF2-40B4-BE49-F238E27FC236}">
                <a16:creationId xmlns:a16="http://schemas.microsoft.com/office/drawing/2014/main" xmlns="" id="{A3CADE3A-6841-43C1-BD8A-8998CC8BA757}"/>
              </a:ext>
            </a:extLst>
          </p:cNvPr>
          <p:cNvCxnSpPr>
            <a:cxnSpLocks/>
          </p:cNvCxnSpPr>
          <p:nvPr/>
        </p:nvCxnSpPr>
        <p:spPr>
          <a:xfrm flipH="1">
            <a:off x="9176761" y="2481581"/>
            <a:ext cx="2390656" cy="881687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xmlns="" id="{E5EA1DF7-E7BD-4CA7-AB7A-2437FAC2C930}"/>
              </a:ext>
            </a:extLst>
          </p:cNvPr>
          <p:cNvCxnSpPr>
            <a:cxnSpLocks/>
          </p:cNvCxnSpPr>
          <p:nvPr/>
        </p:nvCxnSpPr>
        <p:spPr>
          <a:xfrm flipH="1">
            <a:off x="9176760" y="336326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Рукописні дані 68">
                <a:extLst>
                  <a:ext uri="{FF2B5EF4-FFF2-40B4-BE49-F238E27FC236}">
                    <a16:creationId xmlns:a16="http://schemas.microsoft.com/office/drawing/2014/main" xmlns="" id="{65ECF1D8-22E1-416D-BE65-F5FD054781CB}"/>
                  </a:ext>
                </a:extLst>
              </p14:cNvPr>
              <p14:cNvContentPartPr/>
              <p14:nvPr/>
            </p14:nvContentPartPr>
            <p14:xfrm>
              <a:off x="10768200" y="-416934"/>
              <a:ext cx="360" cy="360"/>
            </p14:xfrm>
          </p:contentPart>
        </mc:Choice>
        <mc:Fallback xmlns="">
          <p:pic>
            <p:nvPicPr>
              <p:cNvPr id="69" name="Рукописні дані 68">
                <a:extLst>
                  <a:ext uri="{FF2B5EF4-FFF2-40B4-BE49-F238E27FC236}">
                    <a16:creationId xmlns:a16="http://schemas.microsoft.com/office/drawing/2014/main" id="{65ECF1D8-22E1-416D-BE65-F5FD054781C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52720" y="-432414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BF767C48-41DB-4739-8E02-A7E1529177C7}"/>
                  </a:ext>
                </a:extLst>
              </p:cNvPr>
              <p:cNvSpPr txBox="1"/>
              <p:nvPr/>
            </p:nvSpPr>
            <p:spPr>
              <a:xfrm>
                <a:off x="5384493" y="269899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F767C48-41DB-4739-8E02-A7E152917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493" y="2698990"/>
                <a:ext cx="454975" cy="461665"/>
              </a:xfrm>
              <a:prstGeom prst="rect">
                <a:avLst/>
              </a:prstGeom>
              <a:blipFill>
                <a:blip r:embed="rId15"/>
                <a:stretch>
                  <a:fillRect l="-4000" r="-4000" b="-18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кутник: округлені кути 73">
                <a:extLst>
                  <a:ext uri="{FF2B5EF4-FFF2-40B4-BE49-F238E27FC236}">
                    <a16:creationId xmlns:a16="http://schemas.microsoft.com/office/drawing/2014/main" xmlns="" id="{D476DC7C-9D2E-4DE2-ABF8-46B962501B1D}"/>
                  </a:ext>
                </a:extLst>
              </p:cNvPr>
              <p:cNvSpPr/>
              <p:nvPr/>
            </p:nvSpPr>
            <p:spPr>
              <a:xfrm>
                <a:off x="1147731" y="3967679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𝑨𝑶𝑩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Прямокутник: округлені кути 73">
                <a:extLst>
                  <a:ext uri="{FF2B5EF4-FFF2-40B4-BE49-F238E27FC236}">
                    <a16:creationId xmlns:a16="http://schemas.microsoft.com/office/drawing/2014/main" id="{D476DC7C-9D2E-4DE2-ABF8-46B962501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31" y="3967679"/>
                <a:ext cx="2210756" cy="624114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Рисунок 74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xmlns="" id="{B5B8BC81-898E-4A77-A7D5-6E7373E53A4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9" y="3740092"/>
            <a:ext cx="833686" cy="83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кутник: округлені кути 75">
                <a:extLst>
                  <a:ext uri="{FF2B5EF4-FFF2-40B4-BE49-F238E27FC236}">
                    <a16:creationId xmlns:a16="http://schemas.microsoft.com/office/drawing/2014/main" xmlns="" id="{92D958A9-DCBC-468E-8B56-C2D026FF54B2}"/>
                  </a:ext>
                </a:extLst>
              </p:cNvPr>
              <p:cNvSpPr/>
              <p:nvPr/>
            </p:nvSpPr>
            <p:spPr>
              <a:xfrm>
                <a:off x="1147731" y="4750249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𝑩𝑶𝑨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кутник: округлені кути 75">
                <a:extLst>
                  <a:ext uri="{FF2B5EF4-FFF2-40B4-BE49-F238E27FC236}">
                    <a16:creationId xmlns:a16="http://schemas.microsoft.com/office/drawing/2014/main" id="{92D958A9-DCBC-468E-8B56-C2D026FF5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31" y="4750249"/>
                <a:ext cx="2210756" cy="624114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кутник: округлені кути 76">
                <a:extLst>
                  <a:ext uri="{FF2B5EF4-FFF2-40B4-BE49-F238E27FC236}">
                    <a16:creationId xmlns:a16="http://schemas.microsoft.com/office/drawing/2014/main" xmlns="" id="{1186FAAB-CB88-431F-8677-203ACC6F2471}"/>
                  </a:ext>
                </a:extLst>
              </p:cNvPr>
              <p:cNvSpPr/>
              <p:nvPr/>
            </p:nvSpPr>
            <p:spPr>
              <a:xfrm>
                <a:off x="1147731" y="5552767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𝑶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Прямокутник: округлені кути 76">
                <a:extLst>
                  <a:ext uri="{FF2B5EF4-FFF2-40B4-BE49-F238E27FC236}">
                    <a16:creationId xmlns:a16="http://schemas.microsoft.com/office/drawing/2014/main" id="{1186FAAB-CB88-431F-8677-203ACC6F2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31" y="5552767"/>
                <a:ext cx="2210756" cy="624114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Прямокутник 78">
            <a:extLst>
              <a:ext uri="{FF2B5EF4-FFF2-40B4-BE49-F238E27FC236}">
                <a16:creationId xmlns:a16="http://schemas.microsoft.com/office/drawing/2014/main" xmlns="" id="{51BC73E4-EA20-4788-8C3F-44370D0DB694}"/>
              </a:ext>
            </a:extLst>
          </p:cNvPr>
          <p:cNvSpPr/>
          <p:nvPr/>
        </p:nvSpPr>
        <p:spPr>
          <a:xfrm>
            <a:off x="4976935" y="4933654"/>
            <a:ext cx="2750833" cy="1623537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Кути можна позначати грецькими літерами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кутник: округлені кути 79">
                <a:extLst>
                  <a:ext uri="{FF2B5EF4-FFF2-40B4-BE49-F238E27FC236}">
                    <a16:creationId xmlns:a16="http://schemas.microsoft.com/office/drawing/2014/main" xmlns="" id="{469631EC-E47A-4DBD-BD0D-F8FCB9E86C68}"/>
                  </a:ext>
                </a:extLst>
              </p:cNvPr>
              <p:cNvSpPr/>
              <p:nvPr/>
            </p:nvSpPr>
            <p:spPr>
              <a:xfrm>
                <a:off x="5190090" y="3977506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Кут</a:t>
                </a:r>
                <a:r>
                  <a:rPr lang="uk-UA" sz="2400" b="1" dirty="0"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Прямокутник: округлені кути 79">
                <a:extLst>
                  <a:ext uri="{FF2B5EF4-FFF2-40B4-BE49-F238E27FC236}">
                    <a16:creationId xmlns:a16="http://schemas.microsoft.com/office/drawing/2014/main" id="{469631EC-E47A-4DBD-BD0D-F8FCB9E86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090" y="3977506"/>
                <a:ext cx="2210756" cy="624114"/>
              </a:xfrm>
              <a:prstGeom prst="roundRect">
                <a:avLst/>
              </a:prstGeom>
              <a:blipFill>
                <a:blip r:embed="rId20"/>
                <a:stretch>
                  <a:fillRect b="-58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3691E7AE-1772-43A1-AAE7-64174AAE5E62}"/>
                  </a:ext>
                </a:extLst>
              </p:cNvPr>
              <p:cNvSpPr txBox="1"/>
              <p:nvPr/>
            </p:nvSpPr>
            <p:spPr>
              <a:xfrm>
                <a:off x="10006029" y="293728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691E7AE-1772-43A1-AAE7-64174AAE5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029" y="2937281"/>
                <a:ext cx="454975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Прямокутник 81">
            <a:extLst>
              <a:ext uri="{FF2B5EF4-FFF2-40B4-BE49-F238E27FC236}">
                <a16:creationId xmlns:a16="http://schemas.microsoft.com/office/drawing/2014/main" xmlns="" id="{5FE0C6FE-F8E1-4454-B1DD-988A7FE7FDDD}"/>
              </a:ext>
            </a:extLst>
          </p:cNvPr>
          <p:cNvSpPr/>
          <p:nvPr/>
        </p:nvSpPr>
        <p:spPr>
          <a:xfrm>
            <a:off x="9144187" y="4945378"/>
            <a:ext cx="2750833" cy="13230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Кути можна позначати цифрами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кутник: округлені кути 82">
                <a:extLst>
                  <a:ext uri="{FF2B5EF4-FFF2-40B4-BE49-F238E27FC236}">
                    <a16:creationId xmlns:a16="http://schemas.microsoft.com/office/drawing/2014/main" xmlns="" id="{04229EF3-5AE4-4F50-A4C6-CD6FCA35DFA5}"/>
                  </a:ext>
                </a:extLst>
              </p:cNvPr>
              <p:cNvSpPr/>
              <p:nvPr/>
            </p:nvSpPr>
            <p:spPr>
              <a:xfrm>
                <a:off x="9357342" y="3989230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Кут</a:t>
                </a:r>
                <a:r>
                  <a:rPr lang="uk-UA" sz="2400" b="1" dirty="0"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Прямокутник: округлені кути 82">
                <a:extLst>
                  <a:ext uri="{FF2B5EF4-FFF2-40B4-BE49-F238E27FC236}">
                    <a16:creationId xmlns:a16="http://schemas.microsoft.com/office/drawing/2014/main" id="{04229EF3-5AE4-4F50-A4C6-CD6FCA35D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342" y="3989230"/>
                <a:ext cx="2210756" cy="624114"/>
              </a:xfrm>
              <a:prstGeom prst="roundRect">
                <a:avLst/>
              </a:prstGeom>
              <a:blipFill>
                <a:blip r:embed="rId22"/>
                <a:stretch>
                  <a:fillRect b="-58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0443 -0.10903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"/>
                            </p:stCondLst>
                            <p:childTnLst>
                              <p:par>
                                <p:cTn id="9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8" grpId="0" animBg="1"/>
      <p:bldP spid="43" grpId="0" animBg="1"/>
      <p:bldP spid="73" grpId="0"/>
      <p:bldP spid="74" grpId="0" animBg="1"/>
      <p:bldP spid="76" grpId="0" animBg="1"/>
      <p:bldP spid="77" grpId="0" animBg="1"/>
      <p:bldP spid="79" grpId="0" animBg="1"/>
      <p:bldP spid="80" grpId="0" animBg="1"/>
      <p:bldP spid="81" grpId="0"/>
      <p:bldP spid="82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Розгорнутий кут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Графіка 45" descr="Лампочка">
            <a:extLst>
              <a:ext uri="{FF2B5EF4-FFF2-40B4-BE49-F238E27FC236}">
                <a16:creationId xmlns:a16="http://schemas.microsoft.com/office/drawing/2014/main" xmlns="" id="{5E1FCD38-F85E-4D32-BD1D-FF73ADDF5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p:sp>
        <p:nvSpPr>
          <p:cNvPr id="49" name="Прямоугольник 7">
            <a:extLst>
              <a:ext uri="{FF2B5EF4-FFF2-40B4-BE49-F238E27FC236}">
                <a16:creationId xmlns:a16="http://schemas.microsoft.com/office/drawing/2014/main" xmlns="" id="{7C9BAF2E-F6B2-41AB-9E62-25DB538DBF5D}"/>
              </a:ext>
            </a:extLst>
          </p:cNvPr>
          <p:cNvSpPr/>
          <p:nvPr/>
        </p:nvSpPr>
        <p:spPr>
          <a:xfrm>
            <a:off x="5591503" y="5772216"/>
            <a:ext cx="5779562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геометричні фігури зображено на рисунку?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кутник: округлені кути 52">
            <a:extLst>
              <a:ext uri="{FF2B5EF4-FFF2-40B4-BE49-F238E27FC236}">
                <a16:creationId xmlns:a16="http://schemas.microsoft.com/office/drawing/2014/main" xmlns="" id="{FE319403-56A4-4DC5-ADD4-C2748731342B}"/>
              </a:ext>
            </a:extLst>
          </p:cNvPr>
          <p:cNvSpPr/>
          <p:nvPr/>
        </p:nvSpPr>
        <p:spPr>
          <a:xfrm>
            <a:off x="6096000" y="754907"/>
            <a:ext cx="5769976" cy="1326142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Розгорнутий кут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кут, сторони якого є доповняльними променями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7">
            <a:extLst>
              <a:ext uri="{FF2B5EF4-FFF2-40B4-BE49-F238E27FC236}">
                <a16:creationId xmlns:a16="http://schemas.microsoft.com/office/drawing/2014/main" xmlns="" id="{4137A41B-B40F-426E-AF84-D34EA9AB64DA}"/>
              </a:ext>
            </a:extLst>
          </p:cNvPr>
          <p:cNvSpPr/>
          <p:nvPr/>
        </p:nvSpPr>
        <p:spPr>
          <a:xfrm>
            <a:off x="4920916" y="5745954"/>
            <a:ext cx="6450149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ви вважаєте, яка частина площини розгорнутого кута є внутрішньою?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кутник 54">
            <a:extLst>
              <a:ext uri="{FF2B5EF4-FFF2-40B4-BE49-F238E27FC236}">
                <a16:creationId xmlns:a16="http://schemas.microsoft.com/office/drawing/2014/main" xmlns="" id="{4C0F25EC-0346-4463-861F-12FCCAA2F367}"/>
              </a:ext>
            </a:extLst>
          </p:cNvPr>
          <p:cNvSpPr/>
          <p:nvPr/>
        </p:nvSpPr>
        <p:spPr>
          <a:xfrm>
            <a:off x="6096000" y="2415408"/>
            <a:ext cx="5769976" cy="1214746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 частину, яку ми розглядаємо як внутрішню – домовимося позначати дужкою</a:t>
            </a:r>
          </a:p>
        </p:txBody>
      </p: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xmlns="" id="{EC0B9FEE-1EA8-486B-AF17-0CDA64831601}"/>
              </a:ext>
            </a:extLst>
          </p:cNvPr>
          <p:cNvCxnSpPr>
            <a:cxnSpLocks/>
          </p:cNvCxnSpPr>
          <p:nvPr/>
        </p:nvCxnSpPr>
        <p:spPr>
          <a:xfrm flipH="1">
            <a:off x="462018" y="3242605"/>
            <a:ext cx="387820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11E944EC-59D1-46F6-8114-3B3CFFB63087}"/>
              </a:ext>
            </a:extLst>
          </p:cNvPr>
          <p:cNvSpPr/>
          <p:nvPr/>
        </p:nvSpPr>
        <p:spPr>
          <a:xfrm>
            <a:off x="2342853" y="3182309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865B8E3B-8B4C-407F-8799-21FBA36BD471}"/>
                  </a:ext>
                </a:extLst>
              </p:cNvPr>
              <p:cNvSpPr txBox="1"/>
              <p:nvPr/>
            </p:nvSpPr>
            <p:spPr>
              <a:xfrm>
                <a:off x="2030390" y="332184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65B8E3B-8B4C-407F-8799-21FBA36BD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390" y="3321840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Дуга 60">
            <a:extLst>
              <a:ext uri="{FF2B5EF4-FFF2-40B4-BE49-F238E27FC236}">
                <a16:creationId xmlns:a16="http://schemas.microsoft.com/office/drawing/2014/main" xmlns="" id="{A6FC1943-3E85-4E57-9999-FCB15C2C4ACC}"/>
              </a:ext>
            </a:extLst>
          </p:cNvPr>
          <p:cNvSpPr/>
          <p:nvPr/>
        </p:nvSpPr>
        <p:spPr>
          <a:xfrm>
            <a:off x="2210459" y="3049915"/>
            <a:ext cx="385377" cy="385377"/>
          </a:xfrm>
          <a:prstGeom prst="arc">
            <a:avLst>
              <a:gd name="adj1" fmla="val 10913322"/>
              <a:gd name="adj2" fmla="val 0"/>
            </a:avLst>
          </a:prstGeom>
          <a:ln w="28575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97494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3" grpId="0" animBg="1"/>
      <p:bldP spid="54" grpId="0" animBg="1"/>
      <p:bldP spid="54" grpId="1" animBg="1"/>
      <p:bldP spid="55" grpId="0" animBg="1"/>
      <p:bldP spid="57" grpId="0" animBg="1"/>
      <p:bldP spid="60" grpId="0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Прямокутник: округлені кути 123">
            <a:extLst>
              <a:ext uri="{FF2B5EF4-FFF2-40B4-BE49-F238E27FC236}">
                <a16:creationId xmlns:a16="http://schemas.microsoft.com/office/drawing/2014/main" xmlns="" id="{C528FFDA-093A-4832-8CF6-3249F57A7933}"/>
              </a:ext>
            </a:extLst>
          </p:cNvPr>
          <p:cNvSpPr/>
          <p:nvPr/>
        </p:nvSpPr>
        <p:spPr>
          <a:xfrm>
            <a:off x="6096000" y="754907"/>
            <a:ext cx="5769976" cy="1326142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Розгорнутий кут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кут, сторони якого є доповняльними променями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Прямокутник 124">
            <a:extLst>
              <a:ext uri="{FF2B5EF4-FFF2-40B4-BE49-F238E27FC236}">
                <a16:creationId xmlns:a16="http://schemas.microsoft.com/office/drawing/2014/main" xmlns="" id="{2B58A80A-EAAE-4DE8-A026-B6AC0BE21EC9}"/>
              </a:ext>
            </a:extLst>
          </p:cNvPr>
          <p:cNvSpPr/>
          <p:nvPr/>
        </p:nvSpPr>
        <p:spPr>
          <a:xfrm>
            <a:off x="6096000" y="2415408"/>
            <a:ext cx="5769976" cy="1214746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 частину, яку ми розглядаємо як внутрішню – домовимося позначати дужкою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Вимірювання кутів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Дуга 128">
            <a:extLst>
              <a:ext uri="{FF2B5EF4-FFF2-40B4-BE49-F238E27FC236}">
                <a16:creationId xmlns:a16="http://schemas.microsoft.com/office/drawing/2014/main" xmlns="" id="{F42D899F-86AD-4913-A523-05F5B4D1F4EF}"/>
              </a:ext>
            </a:extLst>
          </p:cNvPr>
          <p:cNvSpPr/>
          <p:nvPr/>
        </p:nvSpPr>
        <p:spPr>
          <a:xfrm>
            <a:off x="2210459" y="3049915"/>
            <a:ext cx="385377" cy="385377"/>
          </a:xfrm>
          <a:prstGeom prst="arc">
            <a:avLst>
              <a:gd name="adj1" fmla="val 10913322"/>
              <a:gd name="adj2" fmla="val 0"/>
            </a:avLst>
          </a:prstGeom>
          <a:ln w="28575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3" name="Пряма сполучна лінія 82">
            <a:extLst>
              <a:ext uri="{FF2B5EF4-FFF2-40B4-BE49-F238E27FC236}">
                <a16:creationId xmlns:a16="http://schemas.microsoft.com/office/drawing/2014/main" xmlns="" id="{44618577-53FB-47E4-9CFC-AFCDB79F2256}"/>
              </a:ext>
            </a:extLst>
          </p:cNvPr>
          <p:cNvCxnSpPr>
            <a:cxnSpLocks/>
          </p:cNvCxnSpPr>
          <p:nvPr/>
        </p:nvCxnSpPr>
        <p:spPr>
          <a:xfrm flipH="1">
            <a:off x="2401122" y="3200184"/>
            <a:ext cx="1916878" cy="3259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9BB50B1C-24F2-45FD-A06E-76A7E0E33CAB}"/>
              </a:ext>
            </a:extLst>
          </p:cNvPr>
          <p:cNvCxnSpPr>
            <a:cxnSpLocks/>
          </p:cNvCxnSpPr>
          <p:nvPr/>
        </p:nvCxnSpPr>
        <p:spPr>
          <a:xfrm flipH="1">
            <a:off x="2401122" y="3166533"/>
            <a:ext cx="1916878" cy="662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xmlns="" id="{D40336E6-4835-481A-A83B-99CB11678B0E}"/>
              </a:ext>
            </a:extLst>
          </p:cNvPr>
          <p:cNvCxnSpPr>
            <a:cxnSpLocks/>
          </p:cNvCxnSpPr>
          <p:nvPr/>
        </p:nvCxnSpPr>
        <p:spPr>
          <a:xfrm flipH="1">
            <a:off x="2401122" y="3136900"/>
            <a:ext cx="1916878" cy="958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xmlns="" id="{8E4AF6F6-5CCD-45F5-93E5-DF789D1213DD}"/>
              </a:ext>
            </a:extLst>
          </p:cNvPr>
          <p:cNvCxnSpPr>
            <a:cxnSpLocks/>
          </p:cNvCxnSpPr>
          <p:nvPr/>
        </p:nvCxnSpPr>
        <p:spPr>
          <a:xfrm flipH="1">
            <a:off x="2401122" y="3103033"/>
            <a:ext cx="1916878" cy="1297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xmlns="" id="{1FA07250-0C48-4812-A329-99D6D7FB07D1}"/>
              </a:ext>
            </a:extLst>
          </p:cNvPr>
          <p:cNvCxnSpPr>
            <a:cxnSpLocks/>
          </p:cNvCxnSpPr>
          <p:nvPr/>
        </p:nvCxnSpPr>
        <p:spPr>
          <a:xfrm flipH="1">
            <a:off x="2401122" y="3069167"/>
            <a:ext cx="1916878" cy="163607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xmlns="" id="{F7892DEE-6821-4A60-8C05-97F1F0AC3DE6}"/>
              </a:ext>
            </a:extLst>
          </p:cNvPr>
          <p:cNvCxnSpPr>
            <a:cxnSpLocks/>
          </p:cNvCxnSpPr>
          <p:nvPr/>
        </p:nvCxnSpPr>
        <p:spPr>
          <a:xfrm flipH="1">
            <a:off x="2401122" y="3033713"/>
            <a:ext cx="1916878" cy="1990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8EF67A60-57E0-46A4-89AC-86481B7DAFE4}"/>
              </a:ext>
            </a:extLst>
          </p:cNvPr>
          <p:cNvCxnSpPr>
            <a:cxnSpLocks/>
          </p:cNvCxnSpPr>
          <p:nvPr/>
        </p:nvCxnSpPr>
        <p:spPr>
          <a:xfrm flipH="1">
            <a:off x="2401123" y="3003550"/>
            <a:ext cx="1899944" cy="2292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xmlns="" id="{AFE427CF-226F-432B-AD0D-D6DC8FCC4492}"/>
              </a:ext>
            </a:extLst>
          </p:cNvPr>
          <p:cNvCxnSpPr>
            <a:cxnSpLocks/>
          </p:cNvCxnSpPr>
          <p:nvPr/>
        </p:nvCxnSpPr>
        <p:spPr>
          <a:xfrm flipH="1">
            <a:off x="2401122" y="2969683"/>
            <a:ext cx="1899945" cy="26309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xmlns="" id="{E1B0E1C7-A51D-48E6-AD19-5E4A657DFA7B}"/>
              </a:ext>
            </a:extLst>
          </p:cNvPr>
          <p:cNvCxnSpPr>
            <a:cxnSpLocks/>
          </p:cNvCxnSpPr>
          <p:nvPr/>
        </p:nvCxnSpPr>
        <p:spPr>
          <a:xfrm flipH="1">
            <a:off x="2401122" y="2936875"/>
            <a:ext cx="1885128" cy="2958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xmlns="" id="{68BEF3FC-5649-456F-9249-90C004BE4707}"/>
              </a:ext>
            </a:extLst>
          </p:cNvPr>
          <p:cNvCxnSpPr>
            <a:cxnSpLocks/>
          </p:cNvCxnSpPr>
          <p:nvPr/>
        </p:nvCxnSpPr>
        <p:spPr>
          <a:xfrm flipH="1">
            <a:off x="2401122" y="2901950"/>
            <a:ext cx="1885128" cy="3308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xmlns="" id="{4A485402-A9E3-45C9-A88A-4A5AB72EE6A3}"/>
              </a:ext>
            </a:extLst>
          </p:cNvPr>
          <p:cNvCxnSpPr>
            <a:cxnSpLocks/>
          </p:cNvCxnSpPr>
          <p:nvPr/>
        </p:nvCxnSpPr>
        <p:spPr>
          <a:xfrm flipH="1">
            <a:off x="2401123" y="2871788"/>
            <a:ext cx="1869252" cy="3609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xmlns="" id="{D7128EF6-1715-479F-9109-5A576BEB2625}"/>
              </a:ext>
            </a:extLst>
          </p:cNvPr>
          <p:cNvCxnSpPr>
            <a:cxnSpLocks/>
          </p:cNvCxnSpPr>
          <p:nvPr/>
        </p:nvCxnSpPr>
        <p:spPr>
          <a:xfrm flipH="1">
            <a:off x="2401123" y="2838450"/>
            <a:ext cx="1869252" cy="3943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xmlns="" id="{6102C229-CBA4-44A2-81A3-C698C7AD9565}"/>
              </a:ext>
            </a:extLst>
          </p:cNvPr>
          <p:cNvCxnSpPr>
            <a:cxnSpLocks/>
          </p:cNvCxnSpPr>
          <p:nvPr/>
        </p:nvCxnSpPr>
        <p:spPr>
          <a:xfrm flipH="1">
            <a:off x="2401123" y="2808288"/>
            <a:ext cx="1869252" cy="4244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xmlns="" id="{A18E83ED-8C06-45D7-AD0A-B856F55A7467}"/>
              </a:ext>
            </a:extLst>
          </p:cNvPr>
          <p:cNvCxnSpPr>
            <a:cxnSpLocks/>
          </p:cNvCxnSpPr>
          <p:nvPr/>
        </p:nvCxnSpPr>
        <p:spPr>
          <a:xfrm flipH="1">
            <a:off x="2401123" y="2773363"/>
            <a:ext cx="1853377" cy="4594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xmlns="" id="{261830FA-B849-4338-94F9-B4006F1504DD}"/>
              </a:ext>
            </a:extLst>
          </p:cNvPr>
          <p:cNvCxnSpPr>
            <a:cxnSpLocks/>
          </p:cNvCxnSpPr>
          <p:nvPr/>
        </p:nvCxnSpPr>
        <p:spPr>
          <a:xfrm flipH="1">
            <a:off x="2401123" y="2743200"/>
            <a:ext cx="1840677" cy="489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xmlns="" id="{7267A316-850A-4851-BEC7-C32C0184AA02}"/>
              </a:ext>
            </a:extLst>
          </p:cNvPr>
          <p:cNvCxnSpPr>
            <a:cxnSpLocks/>
          </p:cNvCxnSpPr>
          <p:nvPr/>
        </p:nvCxnSpPr>
        <p:spPr>
          <a:xfrm flipH="1">
            <a:off x="2401123" y="2709863"/>
            <a:ext cx="1840677" cy="5229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54">
            <a:extLst>
              <a:ext uri="{FF2B5EF4-FFF2-40B4-BE49-F238E27FC236}">
                <a16:creationId xmlns:a16="http://schemas.microsoft.com/office/drawing/2014/main" xmlns="" id="{656BD4EF-FA58-4D81-97FA-284CB7D5D052}"/>
              </a:ext>
            </a:extLst>
          </p:cNvPr>
          <p:cNvCxnSpPr>
            <a:cxnSpLocks/>
          </p:cNvCxnSpPr>
          <p:nvPr/>
        </p:nvCxnSpPr>
        <p:spPr>
          <a:xfrm flipH="1">
            <a:off x="2401123" y="2676525"/>
            <a:ext cx="1826390" cy="556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xmlns="" id="{C7614131-3D40-4627-B46B-04A6AC258281}"/>
              </a:ext>
            </a:extLst>
          </p:cNvPr>
          <p:cNvCxnSpPr>
            <a:cxnSpLocks/>
          </p:cNvCxnSpPr>
          <p:nvPr/>
        </p:nvCxnSpPr>
        <p:spPr>
          <a:xfrm flipH="1">
            <a:off x="2401123" y="2646363"/>
            <a:ext cx="1813690" cy="5864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xmlns="" id="{A9574488-C499-42E5-A737-04439C892CF2}"/>
              </a:ext>
            </a:extLst>
          </p:cNvPr>
          <p:cNvCxnSpPr>
            <a:cxnSpLocks/>
          </p:cNvCxnSpPr>
          <p:nvPr/>
        </p:nvCxnSpPr>
        <p:spPr>
          <a:xfrm flipH="1">
            <a:off x="2401123" y="2611438"/>
            <a:ext cx="1813690" cy="6213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xmlns="" id="{A8C3F368-9FB1-405B-9AD6-01C5C320A4B5}"/>
              </a:ext>
            </a:extLst>
          </p:cNvPr>
          <p:cNvCxnSpPr>
            <a:cxnSpLocks/>
          </p:cNvCxnSpPr>
          <p:nvPr/>
        </p:nvCxnSpPr>
        <p:spPr>
          <a:xfrm flipH="1">
            <a:off x="2401123" y="2582863"/>
            <a:ext cx="1796227" cy="6499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xmlns="" id="{DA801DF4-25CA-43E3-A3B3-3A94BDD1DE74}"/>
              </a:ext>
            </a:extLst>
          </p:cNvPr>
          <p:cNvCxnSpPr>
            <a:cxnSpLocks/>
          </p:cNvCxnSpPr>
          <p:nvPr/>
        </p:nvCxnSpPr>
        <p:spPr>
          <a:xfrm flipH="1">
            <a:off x="2401123" y="2549525"/>
            <a:ext cx="1781940" cy="683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сполучна лінія 64">
            <a:extLst>
              <a:ext uri="{FF2B5EF4-FFF2-40B4-BE49-F238E27FC236}">
                <a16:creationId xmlns:a16="http://schemas.microsoft.com/office/drawing/2014/main" xmlns="" id="{64FA5941-9609-4428-B2EC-B03BC0D67AF9}"/>
              </a:ext>
            </a:extLst>
          </p:cNvPr>
          <p:cNvCxnSpPr>
            <a:cxnSpLocks/>
          </p:cNvCxnSpPr>
          <p:nvPr/>
        </p:nvCxnSpPr>
        <p:spPr>
          <a:xfrm flipH="1">
            <a:off x="2401123" y="2517775"/>
            <a:ext cx="1781940" cy="7149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xmlns="" id="{7537C735-17F1-42DB-BF85-98C845152BE1}"/>
              </a:ext>
            </a:extLst>
          </p:cNvPr>
          <p:cNvCxnSpPr>
            <a:cxnSpLocks/>
          </p:cNvCxnSpPr>
          <p:nvPr/>
        </p:nvCxnSpPr>
        <p:spPr>
          <a:xfrm flipH="1">
            <a:off x="2401123" y="2489200"/>
            <a:ext cx="1761302" cy="743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xmlns="" id="{B78F690C-4B69-4A00-A906-207591D9C37B}"/>
              </a:ext>
            </a:extLst>
          </p:cNvPr>
          <p:cNvCxnSpPr>
            <a:cxnSpLocks/>
          </p:cNvCxnSpPr>
          <p:nvPr/>
        </p:nvCxnSpPr>
        <p:spPr>
          <a:xfrm flipH="1">
            <a:off x="2401123" y="2462213"/>
            <a:ext cx="1745427" cy="7705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xmlns="" id="{1B662676-9B3C-46B6-BE0D-7E30EC932076}"/>
              </a:ext>
            </a:extLst>
          </p:cNvPr>
          <p:cNvCxnSpPr>
            <a:cxnSpLocks/>
          </p:cNvCxnSpPr>
          <p:nvPr/>
        </p:nvCxnSpPr>
        <p:spPr>
          <a:xfrm flipH="1">
            <a:off x="2401124" y="2432050"/>
            <a:ext cx="1731139" cy="8007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xmlns="" id="{8C6D08E3-28E7-411C-B188-DA956EA0A3F4}"/>
              </a:ext>
            </a:extLst>
          </p:cNvPr>
          <p:cNvCxnSpPr>
            <a:cxnSpLocks/>
          </p:cNvCxnSpPr>
          <p:nvPr/>
        </p:nvCxnSpPr>
        <p:spPr>
          <a:xfrm flipH="1">
            <a:off x="2401123" y="2397125"/>
            <a:ext cx="1718440" cy="8356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>
            <a:extLst>
              <a:ext uri="{FF2B5EF4-FFF2-40B4-BE49-F238E27FC236}">
                <a16:creationId xmlns:a16="http://schemas.microsoft.com/office/drawing/2014/main" xmlns="" id="{D5584148-6A72-43FE-BA91-E1FA252F7ADF}"/>
              </a:ext>
            </a:extLst>
          </p:cNvPr>
          <p:cNvCxnSpPr>
            <a:cxnSpLocks/>
          </p:cNvCxnSpPr>
          <p:nvPr/>
        </p:nvCxnSpPr>
        <p:spPr>
          <a:xfrm flipH="1">
            <a:off x="2401123" y="2371725"/>
            <a:ext cx="1700977" cy="8610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xmlns="" id="{C26762A4-15C5-4208-A32E-34A4C8869AB7}"/>
              </a:ext>
            </a:extLst>
          </p:cNvPr>
          <p:cNvCxnSpPr>
            <a:cxnSpLocks/>
          </p:cNvCxnSpPr>
          <p:nvPr/>
        </p:nvCxnSpPr>
        <p:spPr>
          <a:xfrm flipH="1">
            <a:off x="2401123" y="2339975"/>
            <a:ext cx="1683515" cy="8927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 сполучна лінія 78">
            <a:extLst>
              <a:ext uri="{FF2B5EF4-FFF2-40B4-BE49-F238E27FC236}">
                <a16:creationId xmlns:a16="http://schemas.microsoft.com/office/drawing/2014/main" xmlns="" id="{314C20E2-667E-4336-B240-0B5391C81D63}"/>
              </a:ext>
            </a:extLst>
          </p:cNvPr>
          <p:cNvCxnSpPr>
            <a:cxnSpLocks/>
          </p:cNvCxnSpPr>
          <p:nvPr/>
        </p:nvCxnSpPr>
        <p:spPr>
          <a:xfrm flipH="1">
            <a:off x="2401123" y="2308225"/>
            <a:ext cx="1664465" cy="9245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сполучна лінія 80">
            <a:extLst>
              <a:ext uri="{FF2B5EF4-FFF2-40B4-BE49-F238E27FC236}">
                <a16:creationId xmlns:a16="http://schemas.microsoft.com/office/drawing/2014/main" xmlns="" id="{FF4CC193-7A33-40FF-B75F-1D387434A16A}"/>
              </a:ext>
            </a:extLst>
          </p:cNvPr>
          <p:cNvCxnSpPr>
            <a:cxnSpLocks/>
          </p:cNvCxnSpPr>
          <p:nvPr/>
        </p:nvCxnSpPr>
        <p:spPr>
          <a:xfrm flipH="1">
            <a:off x="2401123" y="2281238"/>
            <a:ext cx="1651765" cy="9515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xmlns="" id="{C1157E41-CDE4-48D7-A9C7-B603F1B085F0}"/>
              </a:ext>
            </a:extLst>
          </p:cNvPr>
          <p:cNvCxnSpPr>
            <a:cxnSpLocks/>
          </p:cNvCxnSpPr>
          <p:nvPr/>
        </p:nvCxnSpPr>
        <p:spPr>
          <a:xfrm flipH="1">
            <a:off x="2401123" y="2249488"/>
            <a:ext cx="1635890" cy="9832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сполучна лінія 84">
            <a:extLst>
              <a:ext uri="{FF2B5EF4-FFF2-40B4-BE49-F238E27FC236}">
                <a16:creationId xmlns:a16="http://schemas.microsoft.com/office/drawing/2014/main" xmlns="" id="{405B75A3-F2B5-405D-93F2-6D6CE54755A3}"/>
              </a:ext>
            </a:extLst>
          </p:cNvPr>
          <p:cNvCxnSpPr>
            <a:cxnSpLocks/>
          </p:cNvCxnSpPr>
          <p:nvPr/>
        </p:nvCxnSpPr>
        <p:spPr>
          <a:xfrm flipH="1">
            <a:off x="2401123" y="2224088"/>
            <a:ext cx="1620015" cy="1008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86">
            <a:extLst>
              <a:ext uri="{FF2B5EF4-FFF2-40B4-BE49-F238E27FC236}">
                <a16:creationId xmlns:a16="http://schemas.microsoft.com/office/drawing/2014/main" xmlns="" id="{AF78D36C-B868-4DF9-B507-C1D5E2418D52}"/>
              </a:ext>
            </a:extLst>
          </p:cNvPr>
          <p:cNvCxnSpPr>
            <a:cxnSpLocks/>
          </p:cNvCxnSpPr>
          <p:nvPr/>
        </p:nvCxnSpPr>
        <p:spPr>
          <a:xfrm flipH="1">
            <a:off x="2401123" y="2195513"/>
            <a:ext cx="1597790" cy="1037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xmlns="" id="{DBBE64C9-5BB5-4FB4-B6B4-F4A5F792B7EC}"/>
              </a:ext>
            </a:extLst>
          </p:cNvPr>
          <p:cNvCxnSpPr>
            <a:cxnSpLocks/>
          </p:cNvCxnSpPr>
          <p:nvPr/>
        </p:nvCxnSpPr>
        <p:spPr>
          <a:xfrm flipH="1">
            <a:off x="2401123" y="2168525"/>
            <a:ext cx="1583502" cy="1064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xmlns="" id="{15A15E03-7D4E-49F9-85B8-00E4976B045D}"/>
              </a:ext>
            </a:extLst>
          </p:cNvPr>
          <p:cNvCxnSpPr>
            <a:cxnSpLocks/>
          </p:cNvCxnSpPr>
          <p:nvPr/>
        </p:nvCxnSpPr>
        <p:spPr>
          <a:xfrm flipH="1">
            <a:off x="2401123" y="2141538"/>
            <a:ext cx="1562865" cy="10912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xmlns="" id="{67D9BC3F-CEA1-44E1-8469-3E321BA65D79}"/>
              </a:ext>
            </a:extLst>
          </p:cNvPr>
          <p:cNvCxnSpPr>
            <a:cxnSpLocks/>
          </p:cNvCxnSpPr>
          <p:nvPr/>
        </p:nvCxnSpPr>
        <p:spPr>
          <a:xfrm flipH="1">
            <a:off x="2401123" y="2112963"/>
            <a:ext cx="1543815" cy="11198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>
            <a:extLst>
              <a:ext uri="{FF2B5EF4-FFF2-40B4-BE49-F238E27FC236}">
                <a16:creationId xmlns:a16="http://schemas.microsoft.com/office/drawing/2014/main" xmlns="" id="{30954A60-ED4E-4ABF-9537-F2EDE83CD3E9}"/>
              </a:ext>
            </a:extLst>
          </p:cNvPr>
          <p:cNvCxnSpPr>
            <a:cxnSpLocks/>
          </p:cNvCxnSpPr>
          <p:nvPr/>
        </p:nvCxnSpPr>
        <p:spPr>
          <a:xfrm flipH="1">
            <a:off x="2401123" y="2081049"/>
            <a:ext cx="1523177" cy="115172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xmlns="" id="{78CCD372-14E7-4C6B-9C0A-41E08EEF3F58}"/>
              </a:ext>
            </a:extLst>
          </p:cNvPr>
          <p:cNvCxnSpPr>
            <a:cxnSpLocks/>
          </p:cNvCxnSpPr>
          <p:nvPr/>
        </p:nvCxnSpPr>
        <p:spPr>
          <a:xfrm flipH="1">
            <a:off x="2401125" y="2051050"/>
            <a:ext cx="1510656" cy="11817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98">
            <a:extLst>
              <a:ext uri="{FF2B5EF4-FFF2-40B4-BE49-F238E27FC236}">
                <a16:creationId xmlns:a16="http://schemas.microsoft.com/office/drawing/2014/main" xmlns="" id="{AF2B6921-2EFD-4A75-89C4-D09A8EF0AC7A}"/>
              </a:ext>
            </a:extLst>
          </p:cNvPr>
          <p:cNvCxnSpPr>
            <a:cxnSpLocks/>
          </p:cNvCxnSpPr>
          <p:nvPr/>
        </p:nvCxnSpPr>
        <p:spPr>
          <a:xfrm flipH="1">
            <a:off x="2401124" y="2014594"/>
            <a:ext cx="1503382" cy="121818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xmlns="" id="{99A6ACF4-96C5-4D87-8560-83ADD7D7721A}"/>
              </a:ext>
            </a:extLst>
          </p:cNvPr>
          <p:cNvCxnSpPr>
            <a:cxnSpLocks/>
          </p:cNvCxnSpPr>
          <p:nvPr/>
        </p:nvCxnSpPr>
        <p:spPr>
          <a:xfrm flipH="1">
            <a:off x="2401123" y="2006600"/>
            <a:ext cx="1461265" cy="12261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 сполучна лінія 102">
            <a:extLst>
              <a:ext uri="{FF2B5EF4-FFF2-40B4-BE49-F238E27FC236}">
                <a16:creationId xmlns:a16="http://schemas.microsoft.com/office/drawing/2014/main" xmlns="" id="{4D3FDBE9-85F0-49F2-9676-726D45941B5D}"/>
              </a:ext>
            </a:extLst>
          </p:cNvPr>
          <p:cNvCxnSpPr>
            <a:cxnSpLocks/>
          </p:cNvCxnSpPr>
          <p:nvPr/>
        </p:nvCxnSpPr>
        <p:spPr>
          <a:xfrm flipH="1">
            <a:off x="2401123" y="1981200"/>
            <a:ext cx="1442215" cy="1251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 сполучна лінія 104">
            <a:extLst>
              <a:ext uri="{FF2B5EF4-FFF2-40B4-BE49-F238E27FC236}">
                <a16:creationId xmlns:a16="http://schemas.microsoft.com/office/drawing/2014/main" xmlns="" id="{9C1A842D-3341-4BC0-96F5-654F5A728F88}"/>
              </a:ext>
            </a:extLst>
          </p:cNvPr>
          <p:cNvCxnSpPr>
            <a:cxnSpLocks/>
          </p:cNvCxnSpPr>
          <p:nvPr/>
        </p:nvCxnSpPr>
        <p:spPr>
          <a:xfrm flipH="1">
            <a:off x="2401123" y="1955800"/>
            <a:ext cx="1418402" cy="1276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 сполучна лінія 106">
            <a:extLst>
              <a:ext uri="{FF2B5EF4-FFF2-40B4-BE49-F238E27FC236}">
                <a16:creationId xmlns:a16="http://schemas.microsoft.com/office/drawing/2014/main" xmlns="" id="{5CAC41A1-A40A-4698-BBFF-E6EE510A8E4A}"/>
              </a:ext>
            </a:extLst>
          </p:cNvPr>
          <p:cNvCxnSpPr>
            <a:cxnSpLocks/>
          </p:cNvCxnSpPr>
          <p:nvPr/>
        </p:nvCxnSpPr>
        <p:spPr>
          <a:xfrm flipH="1">
            <a:off x="2401123" y="1931988"/>
            <a:ext cx="1396177" cy="13007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сполучна лінія 109">
            <a:extLst>
              <a:ext uri="{FF2B5EF4-FFF2-40B4-BE49-F238E27FC236}">
                <a16:creationId xmlns:a16="http://schemas.microsoft.com/office/drawing/2014/main" xmlns="" id="{06D9ACC2-42AA-44AE-806A-6108F58A1A82}"/>
              </a:ext>
            </a:extLst>
          </p:cNvPr>
          <p:cNvCxnSpPr>
            <a:cxnSpLocks/>
          </p:cNvCxnSpPr>
          <p:nvPr/>
        </p:nvCxnSpPr>
        <p:spPr>
          <a:xfrm flipH="1">
            <a:off x="2401123" y="1909763"/>
            <a:ext cx="1373952" cy="13230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 сполучна лінія 110">
            <a:extLst>
              <a:ext uri="{FF2B5EF4-FFF2-40B4-BE49-F238E27FC236}">
                <a16:creationId xmlns:a16="http://schemas.microsoft.com/office/drawing/2014/main" xmlns="" id="{027BD921-C0EC-4816-817D-8AEEB1A95B7E}"/>
              </a:ext>
            </a:extLst>
          </p:cNvPr>
          <p:cNvCxnSpPr>
            <a:cxnSpLocks/>
          </p:cNvCxnSpPr>
          <p:nvPr/>
        </p:nvCxnSpPr>
        <p:spPr>
          <a:xfrm flipH="1">
            <a:off x="2401123" y="1887538"/>
            <a:ext cx="1348552" cy="13452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 сполучна лінія 112">
            <a:extLst>
              <a:ext uri="{FF2B5EF4-FFF2-40B4-BE49-F238E27FC236}">
                <a16:creationId xmlns:a16="http://schemas.microsoft.com/office/drawing/2014/main" xmlns="" id="{E9D403E5-BFD4-4B44-8D2C-026FB82199EB}"/>
              </a:ext>
            </a:extLst>
          </p:cNvPr>
          <p:cNvCxnSpPr>
            <a:cxnSpLocks/>
          </p:cNvCxnSpPr>
          <p:nvPr/>
        </p:nvCxnSpPr>
        <p:spPr>
          <a:xfrm flipH="1">
            <a:off x="2401123" y="1858963"/>
            <a:ext cx="1324740" cy="13738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 сполучна лінія 114">
            <a:extLst>
              <a:ext uri="{FF2B5EF4-FFF2-40B4-BE49-F238E27FC236}">
                <a16:creationId xmlns:a16="http://schemas.microsoft.com/office/drawing/2014/main" xmlns="" id="{0F19CD8F-0E8B-4F15-BB94-2D95C3D3905C}"/>
              </a:ext>
            </a:extLst>
          </p:cNvPr>
          <p:cNvCxnSpPr>
            <a:cxnSpLocks/>
          </p:cNvCxnSpPr>
          <p:nvPr/>
        </p:nvCxnSpPr>
        <p:spPr>
          <a:xfrm flipH="1">
            <a:off x="2401123" y="1839913"/>
            <a:ext cx="1302515" cy="13928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 сполучна лінія 116">
            <a:extLst>
              <a:ext uri="{FF2B5EF4-FFF2-40B4-BE49-F238E27FC236}">
                <a16:creationId xmlns:a16="http://schemas.microsoft.com/office/drawing/2014/main" xmlns="" id="{1574B2FF-265F-4615-A0A7-8F2A69047D6A}"/>
              </a:ext>
            </a:extLst>
          </p:cNvPr>
          <p:cNvCxnSpPr>
            <a:cxnSpLocks/>
          </p:cNvCxnSpPr>
          <p:nvPr/>
        </p:nvCxnSpPr>
        <p:spPr>
          <a:xfrm flipH="1">
            <a:off x="2401123" y="1814513"/>
            <a:ext cx="1275527" cy="1418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 сполучна лінія 118">
            <a:extLst>
              <a:ext uri="{FF2B5EF4-FFF2-40B4-BE49-F238E27FC236}">
                <a16:creationId xmlns:a16="http://schemas.microsoft.com/office/drawing/2014/main" xmlns="" id="{A791173E-6A4E-4600-9A10-3093F583181D}"/>
              </a:ext>
            </a:extLst>
          </p:cNvPr>
          <p:cNvCxnSpPr>
            <a:cxnSpLocks/>
          </p:cNvCxnSpPr>
          <p:nvPr/>
        </p:nvCxnSpPr>
        <p:spPr>
          <a:xfrm flipH="1">
            <a:off x="2401123" y="1792288"/>
            <a:ext cx="1253302" cy="14404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 сполучна лінія 120">
            <a:extLst>
              <a:ext uri="{FF2B5EF4-FFF2-40B4-BE49-F238E27FC236}">
                <a16:creationId xmlns:a16="http://schemas.microsoft.com/office/drawing/2014/main" xmlns="" id="{9AAFDE5F-60EC-4319-9A00-772130598207}"/>
              </a:ext>
            </a:extLst>
          </p:cNvPr>
          <p:cNvCxnSpPr>
            <a:cxnSpLocks/>
          </p:cNvCxnSpPr>
          <p:nvPr/>
        </p:nvCxnSpPr>
        <p:spPr>
          <a:xfrm flipH="1">
            <a:off x="2401123" y="1771650"/>
            <a:ext cx="1227902" cy="14611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 сполучна лінія 122">
            <a:extLst>
              <a:ext uri="{FF2B5EF4-FFF2-40B4-BE49-F238E27FC236}">
                <a16:creationId xmlns:a16="http://schemas.microsoft.com/office/drawing/2014/main" xmlns="" id="{76EB677C-BCD7-4C42-8267-C8D789331239}"/>
              </a:ext>
            </a:extLst>
          </p:cNvPr>
          <p:cNvCxnSpPr>
            <a:cxnSpLocks/>
          </p:cNvCxnSpPr>
          <p:nvPr/>
        </p:nvCxnSpPr>
        <p:spPr>
          <a:xfrm flipH="1">
            <a:off x="2401123" y="1749425"/>
            <a:ext cx="1204090" cy="14833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 сполучна лінія 129">
            <a:extLst>
              <a:ext uri="{FF2B5EF4-FFF2-40B4-BE49-F238E27FC236}">
                <a16:creationId xmlns:a16="http://schemas.microsoft.com/office/drawing/2014/main" xmlns="" id="{69CE91A2-0923-47CB-9516-714177B3B474}"/>
              </a:ext>
            </a:extLst>
          </p:cNvPr>
          <p:cNvCxnSpPr>
            <a:cxnSpLocks/>
          </p:cNvCxnSpPr>
          <p:nvPr/>
        </p:nvCxnSpPr>
        <p:spPr>
          <a:xfrm flipH="1">
            <a:off x="2401123" y="1725613"/>
            <a:ext cx="1178690" cy="15071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 сполучна лінія 130">
            <a:extLst>
              <a:ext uri="{FF2B5EF4-FFF2-40B4-BE49-F238E27FC236}">
                <a16:creationId xmlns:a16="http://schemas.microsoft.com/office/drawing/2014/main" xmlns="" id="{3FEA5EE4-111E-4772-A077-CCCD067B0D68}"/>
              </a:ext>
            </a:extLst>
          </p:cNvPr>
          <p:cNvCxnSpPr>
            <a:cxnSpLocks/>
          </p:cNvCxnSpPr>
          <p:nvPr/>
        </p:nvCxnSpPr>
        <p:spPr>
          <a:xfrm flipH="1">
            <a:off x="2401124" y="1704975"/>
            <a:ext cx="1151701" cy="15277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 сполучна лінія 131">
            <a:extLst>
              <a:ext uri="{FF2B5EF4-FFF2-40B4-BE49-F238E27FC236}">
                <a16:creationId xmlns:a16="http://schemas.microsoft.com/office/drawing/2014/main" xmlns="" id="{6D437EE5-BA17-4576-BF40-B37DB29DC2E3}"/>
              </a:ext>
            </a:extLst>
          </p:cNvPr>
          <p:cNvCxnSpPr>
            <a:cxnSpLocks/>
          </p:cNvCxnSpPr>
          <p:nvPr/>
        </p:nvCxnSpPr>
        <p:spPr>
          <a:xfrm flipH="1">
            <a:off x="2401123" y="1689100"/>
            <a:ext cx="1123127" cy="15436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 сполучна лінія 132">
            <a:extLst>
              <a:ext uri="{FF2B5EF4-FFF2-40B4-BE49-F238E27FC236}">
                <a16:creationId xmlns:a16="http://schemas.microsoft.com/office/drawing/2014/main" xmlns="" id="{B39AADF1-E2C4-4261-9463-5F56C74EDDFA}"/>
              </a:ext>
            </a:extLst>
          </p:cNvPr>
          <p:cNvCxnSpPr>
            <a:cxnSpLocks/>
          </p:cNvCxnSpPr>
          <p:nvPr/>
        </p:nvCxnSpPr>
        <p:spPr>
          <a:xfrm flipH="1">
            <a:off x="2401123" y="1671638"/>
            <a:ext cx="1096140" cy="15611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 сполучна лінія 133">
            <a:extLst>
              <a:ext uri="{FF2B5EF4-FFF2-40B4-BE49-F238E27FC236}">
                <a16:creationId xmlns:a16="http://schemas.microsoft.com/office/drawing/2014/main" xmlns="" id="{23593650-16B5-4B31-88FA-03F556CD1074}"/>
              </a:ext>
            </a:extLst>
          </p:cNvPr>
          <p:cNvCxnSpPr>
            <a:cxnSpLocks/>
          </p:cNvCxnSpPr>
          <p:nvPr/>
        </p:nvCxnSpPr>
        <p:spPr>
          <a:xfrm flipH="1">
            <a:off x="2401124" y="1646238"/>
            <a:ext cx="1069151" cy="15865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 сполучна лінія 136">
            <a:extLst>
              <a:ext uri="{FF2B5EF4-FFF2-40B4-BE49-F238E27FC236}">
                <a16:creationId xmlns:a16="http://schemas.microsoft.com/office/drawing/2014/main" xmlns="" id="{5018FD54-E8A5-4E26-B383-0391B0E88755}"/>
              </a:ext>
            </a:extLst>
          </p:cNvPr>
          <p:cNvCxnSpPr>
            <a:cxnSpLocks/>
          </p:cNvCxnSpPr>
          <p:nvPr/>
        </p:nvCxnSpPr>
        <p:spPr>
          <a:xfrm flipH="1">
            <a:off x="2401123" y="1631950"/>
            <a:ext cx="1040577" cy="16008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 сполучна лінія 138">
            <a:extLst>
              <a:ext uri="{FF2B5EF4-FFF2-40B4-BE49-F238E27FC236}">
                <a16:creationId xmlns:a16="http://schemas.microsoft.com/office/drawing/2014/main" xmlns="" id="{1C62605F-C699-4254-8BF8-D734409558A3}"/>
              </a:ext>
            </a:extLst>
          </p:cNvPr>
          <p:cNvCxnSpPr>
            <a:cxnSpLocks/>
          </p:cNvCxnSpPr>
          <p:nvPr/>
        </p:nvCxnSpPr>
        <p:spPr>
          <a:xfrm flipH="1">
            <a:off x="2401123" y="1615761"/>
            <a:ext cx="1013590" cy="1617013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 сполучна лінія 141">
            <a:extLst>
              <a:ext uri="{FF2B5EF4-FFF2-40B4-BE49-F238E27FC236}">
                <a16:creationId xmlns:a16="http://schemas.microsoft.com/office/drawing/2014/main" xmlns="" id="{315D0179-8E13-4B5E-9FDF-5848D89513BF}"/>
              </a:ext>
            </a:extLst>
          </p:cNvPr>
          <p:cNvCxnSpPr>
            <a:cxnSpLocks/>
          </p:cNvCxnSpPr>
          <p:nvPr/>
        </p:nvCxnSpPr>
        <p:spPr>
          <a:xfrm flipH="1">
            <a:off x="2401125" y="1597025"/>
            <a:ext cx="980250" cy="16357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 сполучна лінія 145">
            <a:extLst>
              <a:ext uri="{FF2B5EF4-FFF2-40B4-BE49-F238E27FC236}">
                <a16:creationId xmlns:a16="http://schemas.microsoft.com/office/drawing/2014/main" xmlns="" id="{7B4B55BF-82A7-4E99-B4D4-B2434F7BF8F2}"/>
              </a:ext>
            </a:extLst>
          </p:cNvPr>
          <p:cNvCxnSpPr>
            <a:cxnSpLocks/>
          </p:cNvCxnSpPr>
          <p:nvPr/>
        </p:nvCxnSpPr>
        <p:spPr>
          <a:xfrm flipH="1">
            <a:off x="2401123" y="2195513"/>
            <a:ext cx="872302" cy="1037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 сполучна лінія 149">
            <a:extLst>
              <a:ext uri="{FF2B5EF4-FFF2-40B4-BE49-F238E27FC236}">
                <a16:creationId xmlns:a16="http://schemas.microsoft.com/office/drawing/2014/main" xmlns="" id="{3CEAE01A-2D70-4CD5-9D1F-0A50CF77D423}"/>
              </a:ext>
            </a:extLst>
          </p:cNvPr>
          <p:cNvCxnSpPr>
            <a:cxnSpLocks/>
          </p:cNvCxnSpPr>
          <p:nvPr/>
        </p:nvCxnSpPr>
        <p:spPr>
          <a:xfrm flipH="1">
            <a:off x="2401123" y="1576388"/>
            <a:ext cx="958027" cy="1656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 сполучна лінія 152">
            <a:extLst>
              <a:ext uri="{FF2B5EF4-FFF2-40B4-BE49-F238E27FC236}">
                <a16:creationId xmlns:a16="http://schemas.microsoft.com/office/drawing/2014/main" xmlns="" id="{2E2C3672-2C98-4454-9A50-08360B1BF5C3}"/>
              </a:ext>
            </a:extLst>
          </p:cNvPr>
          <p:cNvCxnSpPr>
            <a:cxnSpLocks/>
          </p:cNvCxnSpPr>
          <p:nvPr/>
        </p:nvCxnSpPr>
        <p:spPr>
          <a:xfrm flipH="1">
            <a:off x="2401124" y="1576388"/>
            <a:ext cx="924159" cy="1656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 сполучна лінія 156">
            <a:extLst>
              <a:ext uri="{FF2B5EF4-FFF2-40B4-BE49-F238E27FC236}">
                <a16:creationId xmlns:a16="http://schemas.microsoft.com/office/drawing/2014/main" xmlns="" id="{C6AFAD00-5620-4D1A-BDFC-820FB738FD5A}"/>
              </a:ext>
            </a:extLst>
          </p:cNvPr>
          <p:cNvCxnSpPr>
            <a:cxnSpLocks/>
          </p:cNvCxnSpPr>
          <p:nvPr/>
        </p:nvCxnSpPr>
        <p:spPr>
          <a:xfrm flipH="1">
            <a:off x="2401123" y="1553633"/>
            <a:ext cx="894527" cy="16791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 сполучна лінія 158">
            <a:extLst>
              <a:ext uri="{FF2B5EF4-FFF2-40B4-BE49-F238E27FC236}">
                <a16:creationId xmlns:a16="http://schemas.microsoft.com/office/drawing/2014/main" xmlns="" id="{499C76FE-C5B1-4D7C-9C8D-A4279C678783}"/>
              </a:ext>
            </a:extLst>
          </p:cNvPr>
          <p:cNvCxnSpPr>
            <a:cxnSpLocks/>
          </p:cNvCxnSpPr>
          <p:nvPr/>
        </p:nvCxnSpPr>
        <p:spPr>
          <a:xfrm flipH="1">
            <a:off x="2401123" y="1536700"/>
            <a:ext cx="872302" cy="16960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 сполучна лінія 161">
            <a:extLst>
              <a:ext uri="{FF2B5EF4-FFF2-40B4-BE49-F238E27FC236}">
                <a16:creationId xmlns:a16="http://schemas.microsoft.com/office/drawing/2014/main" xmlns="" id="{94D3D0FE-CD83-4766-A725-530373B701FE}"/>
              </a:ext>
            </a:extLst>
          </p:cNvPr>
          <p:cNvCxnSpPr>
            <a:cxnSpLocks/>
          </p:cNvCxnSpPr>
          <p:nvPr/>
        </p:nvCxnSpPr>
        <p:spPr>
          <a:xfrm flipH="1">
            <a:off x="2401123" y="1517650"/>
            <a:ext cx="835790" cy="17151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 сполучна лінія 164">
            <a:extLst>
              <a:ext uri="{FF2B5EF4-FFF2-40B4-BE49-F238E27FC236}">
                <a16:creationId xmlns:a16="http://schemas.microsoft.com/office/drawing/2014/main" xmlns="" id="{62CC6F34-78A8-44B9-ABEC-81FF1CA050A5}"/>
              </a:ext>
            </a:extLst>
          </p:cNvPr>
          <p:cNvCxnSpPr>
            <a:cxnSpLocks/>
          </p:cNvCxnSpPr>
          <p:nvPr/>
        </p:nvCxnSpPr>
        <p:spPr>
          <a:xfrm flipH="1">
            <a:off x="2401124" y="1500717"/>
            <a:ext cx="807743" cy="1732057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 сполучна лінія 169">
            <a:extLst>
              <a:ext uri="{FF2B5EF4-FFF2-40B4-BE49-F238E27FC236}">
                <a16:creationId xmlns:a16="http://schemas.microsoft.com/office/drawing/2014/main" xmlns="" id="{AB5FA9D6-9D04-4180-9B34-F57EA180A573}"/>
              </a:ext>
            </a:extLst>
          </p:cNvPr>
          <p:cNvCxnSpPr>
            <a:cxnSpLocks/>
          </p:cNvCxnSpPr>
          <p:nvPr/>
        </p:nvCxnSpPr>
        <p:spPr>
          <a:xfrm flipH="1">
            <a:off x="2401123" y="1485900"/>
            <a:ext cx="778640" cy="17468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 сполучна лінія 173">
            <a:extLst>
              <a:ext uri="{FF2B5EF4-FFF2-40B4-BE49-F238E27FC236}">
                <a16:creationId xmlns:a16="http://schemas.microsoft.com/office/drawing/2014/main" xmlns="" id="{D0BB8626-07D1-47A6-A9C8-B6BA758CFF77}"/>
              </a:ext>
            </a:extLst>
          </p:cNvPr>
          <p:cNvCxnSpPr>
            <a:cxnSpLocks/>
          </p:cNvCxnSpPr>
          <p:nvPr/>
        </p:nvCxnSpPr>
        <p:spPr>
          <a:xfrm flipH="1">
            <a:off x="2401123" y="1473200"/>
            <a:ext cx="746890" cy="1759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 сполучна лінія 176">
            <a:extLst>
              <a:ext uri="{FF2B5EF4-FFF2-40B4-BE49-F238E27FC236}">
                <a16:creationId xmlns:a16="http://schemas.microsoft.com/office/drawing/2014/main" xmlns="" id="{E1200C64-B962-4E73-AAFD-EEDEB2FF1D39}"/>
              </a:ext>
            </a:extLst>
          </p:cNvPr>
          <p:cNvCxnSpPr>
            <a:cxnSpLocks/>
          </p:cNvCxnSpPr>
          <p:nvPr/>
        </p:nvCxnSpPr>
        <p:spPr>
          <a:xfrm flipH="1">
            <a:off x="2401123" y="1460500"/>
            <a:ext cx="715140" cy="17722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 сполучна лінія 179">
            <a:extLst>
              <a:ext uri="{FF2B5EF4-FFF2-40B4-BE49-F238E27FC236}">
                <a16:creationId xmlns:a16="http://schemas.microsoft.com/office/drawing/2014/main" xmlns="" id="{50F55D42-2313-4675-AD8B-0E33419E8705}"/>
              </a:ext>
            </a:extLst>
          </p:cNvPr>
          <p:cNvCxnSpPr>
            <a:cxnSpLocks/>
          </p:cNvCxnSpPr>
          <p:nvPr/>
        </p:nvCxnSpPr>
        <p:spPr>
          <a:xfrm flipH="1">
            <a:off x="2401124" y="1447800"/>
            <a:ext cx="686564" cy="1784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 сполучна лінія 182">
            <a:extLst>
              <a:ext uri="{FF2B5EF4-FFF2-40B4-BE49-F238E27FC236}">
                <a16:creationId xmlns:a16="http://schemas.microsoft.com/office/drawing/2014/main" xmlns="" id="{0F5DAD48-0447-4DD7-B54E-40F333E2D217}"/>
              </a:ext>
            </a:extLst>
          </p:cNvPr>
          <p:cNvCxnSpPr>
            <a:cxnSpLocks/>
          </p:cNvCxnSpPr>
          <p:nvPr/>
        </p:nvCxnSpPr>
        <p:spPr>
          <a:xfrm flipH="1">
            <a:off x="2401124" y="1447800"/>
            <a:ext cx="654814" cy="1784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 сполучна лінія 186">
            <a:extLst>
              <a:ext uri="{FF2B5EF4-FFF2-40B4-BE49-F238E27FC236}">
                <a16:creationId xmlns:a16="http://schemas.microsoft.com/office/drawing/2014/main" xmlns="" id="{3DE71669-7488-43C0-8DAD-6AE7465130EC}"/>
              </a:ext>
            </a:extLst>
          </p:cNvPr>
          <p:cNvCxnSpPr>
            <a:cxnSpLocks/>
          </p:cNvCxnSpPr>
          <p:nvPr/>
        </p:nvCxnSpPr>
        <p:spPr>
          <a:xfrm flipH="1">
            <a:off x="2401123" y="1430664"/>
            <a:ext cx="622022" cy="180211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 сполучна лінія 189">
            <a:extLst>
              <a:ext uri="{FF2B5EF4-FFF2-40B4-BE49-F238E27FC236}">
                <a16:creationId xmlns:a16="http://schemas.microsoft.com/office/drawing/2014/main" xmlns="" id="{239BAEB0-E33C-483C-92C5-0DDA51C1AE5C}"/>
              </a:ext>
            </a:extLst>
          </p:cNvPr>
          <p:cNvCxnSpPr>
            <a:cxnSpLocks/>
          </p:cNvCxnSpPr>
          <p:nvPr/>
        </p:nvCxnSpPr>
        <p:spPr>
          <a:xfrm flipH="1">
            <a:off x="2401123" y="1420824"/>
            <a:ext cx="595307" cy="18119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 сполучна лінія 192">
            <a:extLst>
              <a:ext uri="{FF2B5EF4-FFF2-40B4-BE49-F238E27FC236}">
                <a16:creationId xmlns:a16="http://schemas.microsoft.com/office/drawing/2014/main" xmlns="" id="{DDCBD658-C913-492A-A240-5481DA66A20C}"/>
              </a:ext>
            </a:extLst>
          </p:cNvPr>
          <p:cNvCxnSpPr>
            <a:cxnSpLocks/>
          </p:cNvCxnSpPr>
          <p:nvPr/>
        </p:nvCxnSpPr>
        <p:spPr>
          <a:xfrm flipH="1">
            <a:off x="2401123" y="1408124"/>
            <a:ext cx="560136" cy="18246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 сполучна лінія 195">
            <a:extLst>
              <a:ext uri="{FF2B5EF4-FFF2-40B4-BE49-F238E27FC236}">
                <a16:creationId xmlns:a16="http://schemas.microsoft.com/office/drawing/2014/main" xmlns="" id="{22F95488-B42C-4138-A291-763B7571E3DD}"/>
              </a:ext>
            </a:extLst>
          </p:cNvPr>
          <p:cNvCxnSpPr>
            <a:cxnSpLocks/>
          </p:cNvCxnSpPr>
          <p:nvPr/>
        </p:nvCxnSpPr>
        <p:spPr>
          <a:xfrm flipH="1">
            <a:off x="2401124" y="1399475"/>
            <a:ext cx="528842" cy="18332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 сполучна лінія 198">
            <a:extLst>
              <a:ext uri="{FF2B5EF4-FFF2-40B4-BE49-F238E27FC236}">
                <a16:creationId xmlns:a16="http://schemas.microsoft.com/office/drawing/2014/main" xmlns="" id="{8D5BCFA6-3C2E-4EE1-8A49-80D616E99304}"/>
              </a:ext>
            </a:extLst>
          </p:cNvPr>
          <p:cNvCxnSpPr>
            <a:cxnSpLocks/>
          </p:cNvCxnSpPr>
          <p:nvPr/>
        </p:nvCxnSpPr>
        <p:spPr>
          <a:xfrm flipH="1">
            <a:off x="2401123" y="1379856"/>
            <a:ext cx="494159" cy="1852918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 сполучна лінія 200">
            <a:extLst>
              <a:ext uri="{FF2B5EF4-FFF2-40B4-BE49-F238E27FC236}">
                <a16:creationId xmlns:a16="http://schemas.microsoft.com/office/drawing/2014/main" xmlns="" id="{B0FF6D07-1CB2-4093-9B9C-0DDABB1ABA89}"/>
              </a:ext>
            </a:extLst>
          </p:cNvPr>
          <p:cNvCxnSpPr>
            <a:cxnSpLocks/>
          </p:cNvCxnSpPr>
          <p:nvPr/>
        </p:nvCxnSpPr>
        <p:spPr>
          <a:xfrm flipH="1">
            <a:off x="2401124" y="1379856"/>
            <a:ext cx="463084" cy="1852918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 сполучна лінія 203">
            <a:extLst>
              <a:ext uri="{FF2B5EF4-FFF2-40B4-BE49-F238E27FC236}">
                <a16:creationId xmlns:a16="http://schemas.microsoft.com/office/drawing/2014/main" xmlns="" id="{8244BF8A-0AC9-4123-AF99-25AB66C31FDC}"/>
              </a:ext>
            </a:extLst>
          </p:cNvPr>
          <p:cNvCxnSpPr>
            <a:cxnSpLocks/>
          </p:cNvCxnSpPr>
          <p:nvPr/>
        </p:nvCxnSpPr>
        <p:spPr>
          <a:xfrm flipH="1">
            <a:off x="2401124" y="1374558"/>
            <a:ext cx="433466" cy="185821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 сполучна лінія 206">
            <a:extLst>
              <a:ext uri="{FF2B5EF4-FFF2-40B4-BE49-F238E27FC236}">
                <a16:creationId xmlns:a16="http://schemas.microsoft.com/office/drawing/2014/main" xmlns="" id="{715F52ED-C382-48ED-9B35-B84840C7536B}"/>
              </a:ext>
            </a:extLst>
          </p:cNvPr>
          <p:cNvCxnSpPr>
            <a:cxnSpLocks/>
          </p:cNvCxnSpPr>
          <p:nvPr/>
        </p:nvCxnSpPr>
        <p:spPr>
          <a:xfrm flipH="1">
            <a:off x="2401123" y="1364208"/>
            <a:ext cx="399375" cy="186856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 сполучна лінія 209">
            <a:extLst>
              <a:ext uri="{FF2B5EF4-FFF2-40B4-BE49-F238E27FC236}">
                <a16:creationId xmlns:a16="http://schemas.microsoft.com/office/drawing/2014/main" xmlns="" id="{E837D92E-E777-4EA3-9F8C-C9123CA73E4D}"/>
              </a:ext>
            </a:extLst>
          </p:cNvPr>
          <p:cNvCxnSpPr>
            <a:cxnSpLocks/>
          </p:cNvCxnSpPr>
          <p:nvPr/>
        </p:nvCxnSpPr>
        <p:spPr>
          <a:xfrm flipH="1">
            <a:off x="2401124" y="1352209"/>
            <a:ext cx="367403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 сполучна лінія 212">
            <a:extLst>
              <a:ext uri="{FF2B5EF4-FFF2-40B4-BE49-F238E27FC236}">
                <a16:creationId xmlns:a16="http://schemas.microsoft.com/office/drawing/2014/main" xmlns="" id="{944CFE12-AFA0-45D1-B1AD-032EF79A3829}"/>
              </a:ext>
            </a:extLst>
          </p:cNvPr>
          <p:cNvCxnSpPr>
            <a:cxnSpLocks/>
          </p:cNvCxnSpPr>
          <p:nvPr/>
        </p:nvCxnSpPr>
        <p:spPr>
          <a:xfrm flipH="1">
            <a:off x="2401124" y="1357324"/>
            <a:ext cx="332771" cy="18754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 сполучна лінія 217">
            <a:extLst>
              <a:ext uri="{FF2B5EF4-FFF2-40B4-BE49-F238E27FC236}">
                <a16:creationId xmlns:a16="http://schemas.microsoft.com/office/drawing/2014/main" xmlns="" id="{FFA817A0-E6D8-4396-BDA9-D7D4CEFD6620}"/>
              </a:ext>
            </a:extLst>
          </p:cNvPr>
          <p:cNvCxnSpPr>
            <a:cxnSpLocks/>
          </p:cNvCxnSpPr>
          <p:nvPr/>
        </p:nvCxnSpPr>
        <p:spPr>
          <a:xfrm flipH="1">
            <a:off x="2401124" y="1352209"/>
            <a:ext cx="300801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 сполучна лінія 220">
            <a:extLst>
              <a:ext uri="{FF2B5EF4-FFF2-40B4-BE49-F238E27FC236}">
                <a16:creationId xmlns:a16="http://schemas.microsoft.com/office/drawing/2014/main" xmlns="" id="{9834A9AB-9210-4DF2-B617-057E8AA1F8E6}"/>
              </a:ext>
            </a:extLst>
          </p:cNvPr>
          <p:cNvCxnSpPr>
            <a:cxnSpLocks/>
          </p:cNvCxnSpPr>
          <p:nvPr/>
        </p:nvCxnSpPr>
        <p:spPr>
          <a:xfrm flipH="1">
            <a:off x="2401124" y="1352209"/>
            <a:ext cx="267464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 сполучна лінія 224">
            <a:extLst>
              <a:ext uri="{FF2B5EF4-FFF2-40B4-BE49-F238E27FC236}">
                <a16:creationId xmlns:a16="http://schemas.microsoft.com/office/drawing/2014/main" xmlns="" id="{9EB706D6-70CF-40D7-88C7-4AAC7483AC14}"/>
              </a:ext>
            </a:extLst>
          </p:cNvPr>
          <p:cNvCxnSpPr>
            <a:cxnSpLocks/>
          </p:cNvCxnSpPr>
          <p:nvPr/>
        </p:nvCxnSpPr>
        <p:spPr>
          <a:xfrm flipH="1">
            <a:off x="2401124" y="1335088"/>
            <a:ext cx="234126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 сполучна лінія 227">
            <a:extLst>
              <a:ext uri="{FF2B5EF4-FFF2-40B4-BE49-F238E27FC236}">
                <a16:creationId xmlns:a16="http://schemas.microsoft.com/office/drawing/2014/main" xmlns="" id="{8D02C134-AE1A-4059-862F-FEA588823D29}"/>
              </a:ext>
            </a:extLst>
          </p:cNvPr>
          <p:cNvCxnSpPr>
            <a:cxnSpLocks/>
          </p:cNvCxnSpPr>
          <p:nvPr/>
        </p:nvCxnSpPr>
        <p:spPr>
          <a:xfrm flipH="1">
            <a:off x="2401124" y="1335088"/>
            <a:ext cx="207139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 сполучна лінія 230">
            <a:extLst>
              <a:ext uri="{FF2B5EF4-FFF2-40B4-BE49-F238E27FC236}">
                <a16:creationId xmlns:a16="http://schemas.microsoft.com/office/drawing/2014/main" xmlns="" id="{07D818D9-1B6A-40D1-9A0C-92BBB183319B}"/>
              </a:ext>
            </a:extLst>
          </p:cNvPr>
          <p:cNvCxnSpPr>
            <a:cxnSpLocks/>
          </p:cNvCxnSpPr>
          <p:nvPr/>
        </p:nvCxnSpPr>
        <p:spPr>
          <a:xfrm flipH="1">
            <a:off x="2401124" y="1335088"/>
            <a:ext cx="167451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 сполучна лінія 233">
            <a:extLst>
              <a:ext uri="{FF2B5EF4-FFF2-40B4-BE49-F238E27FC236}">
                <a16:creationId xmlns:a16="http://schemas.microsoft.com/office/drawing/2014/main" xmlns="" id="{E6665C39-336C-4DDC-8D72-D05F242426A3}"/>
              </a:ext>
            </a:extLst>
          </p:cNvPr>
          <p:cNvCxnSpPr>
            <a:cxnSpLocks/>
          </p:cNvCxnSpPr>
          <p:nvPr/>
        </p:nvCxnSpPr>
        <p:spPr>
          <a:xfrm flipH="1">
            <a:off x="2401124" y="1335088"/>
            <a:ext cx="134114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 сполучна лінія 236">
            <a:extLst>
              <a:ext uri="{FF2B5EF4-FFF2-40B4-BE49-F238E27FC236}">
                <a16:creationId xmlns:a16="http://schemas.microsoft.com/office/drawing/2014/main" xmlns="" id="{F4A59EFE-D56E-45D7-B740-326F86D6A230}"/>
              </a:ext>
            </a:extLst>
          </p:cNvPr>
          <p:cNvCxnSpPr>
            <a:cxnSpLocks/>
          </p:cNvCxnSpPr>
          <p:nvPr/>
        </p:nvCxnSpPr>
        <p:spPr>
          <a:xfrm flipH="1">
            <a:off x="2401123" y="1335088"/>
            <a:ext cx="100777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 сполучна лінія 239">
            <a:extLst>
              <a:ext uri="{FF2B5EF4-FFF2-40B4-BE49-F238E27FC236}">
                <a16:creationId xmlns:a16="http://schemas.microsoft.com/office/drawing/2014/main" xmlns="" id="{A900A8F0-2BCF-4E15-8040-1C688D4040B5}"/>
              </a:ext>
            </a:extLst>
          </p:cNvPr>
          <p:cNvCxnSpPr>
            <a:cxnSpLocks/>
          </p:cNvCxnSpPr>
          <p:nvPr/>
        </p:nvCxnSpPr>
        <p:spPr>
          <a:xfrm flipH="1">
            <a:off x="2401123" y="1322388"/>
            <a:ext cx="65852" cy="1910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 сполучна лінія 242">
            <a:extLst>
              <a:ext uri="{FF2B5EF4-FFF2-40B4-BE49-F238E27FC236}">
                <a16:creationId xmlns:a16="http://schemas.microsoft.com/office/drawing/2014/main" xmlns="" id="{15E2B387-4AEA-43D9-B0DD-CA0737334945}"/>
              </a:ext>
            </a:extLst>
          </p:cNvPr>
          <p:cNvCxnSpPr>
            <a:cxnSpLocks/>
          </p:cNvCxnSpPr>
          <p:nvPr/>
        </p:nvCxnSpPr>
        <p:spPr>
          <a:xfrm flipH="1">
            <a:off x="2401123" y="1335088"/>
            <a:ext cx="65852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 сполучна лінія 245">
            <a:extLst>
              <a:ext uri="{FF2B5EF4-FFF2-40B4-BE49-F238E27FC236}">
                <a16:creationId xmlns:a16="http://schemas.microsoft.com/office/drawing/2014/main" xmlns="" id="{38EDA0DE-14DA-45A2-8A83-41C93FE7069B}"/>
              </a:ext>
            </a:extLst>
          </p:cNvPr>
          <p:cNvCxnSpPr>
            <a:cxnSpLocks/>
          </p:cNvCxnSpPr>
          <p:nvPr/>
        </p:nvCxnSpPr>
        <p:spPr>
          <a:xfrm flipH="1">
            <a:off x="2401124" y="1322388"/>
            <a:ext cx="35689" cy="1910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 сполучна лінія 248">
            <a:extLst>
              <a:ext uri="{FF2B5EF4-FFF2-40B4-BE49-F238E27FC236}">
                <a16:creationId xmlns:a16="http://schemas.microsoft.com/office/drawing/2014/main" xmlns="" id="{C25F5C83-A025-4451-88E2-5F83007B3D60}"/>
              </a:ext>
            </a:extLst>
          </p:cNvPr>
          <p:cNvCxnSpPr>
            <a:cxnSpLocks/>
          </p:cNvCxnSpPr>
          <p:nvPr/>
        </p:nvCxnSpPr>
        <p:spPr>
          <a:xfrm>
            <a:off x="494944" y="3206386"/>
            <a:ext cx="1916878" cy="3259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 сполучна лінія 249">
            <a:extLst>
              <a:ext uri="{FF2B5EF4-FFF2-40B4-BE49-F238E27FC236}">
                <a16:creationId xmlns:a16="http://schemas.microsoft.com/office/drawing/2014/main" xmlns="" id="{B3C0E028-6A26-4CCE-8361-37A9687227C4}"/>
              </a:ext>
            </a:extLst>
          </p:cNvPr>
          <p:cNvCxnSpPr>
            <a:cxnSpLocks/>
          </p:cNvCxnSpPr>
          <p:nvPr/>
        </p:nvCxnSpPr>
        <p:spPr>
          <a:xfrm>
            <a:off x="494944" y="3172735"/>
            <a:ext cx="1916878" cy="662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 сполучна лінія 250">
            <a:extLst>
              <a:ext uri="{FF2B5EF4-FFF2-40B4-BE49-F238E27FC236}">
                <a16:creationId xmlns:a16="http://schemas.microsoft.com/office/drawing/2014/main" xmlns="" id="{9009E9BB-6DD8-46EA-A5BF-BE4B3E9A8CED}"/>
              </a:ext>
            </a:extLst>
          </p:cNvPr>
          <p:cNvCxnSpPr>
            <a:cxnSpLocks/>
          </p:cNvCxnSpPr>
          <p:nvPr/>
        </p:nvCxnSpPr>
        <p:spPr>
          <a:xfrm>
            <a:off x="494944" y="3143102"/>
            <a:ext cx="1916878" cy="958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 сполучна лінія 251">
            <a:extLst>
              <a:ext uri="{FF2B5EF4-FFF2-40B4-BE49-F238E27FC236}">
                <a16:creationId xmlns:a16="http://schemas.microsoft.com/office/drawing/2014/main" xmlns="" id="{40A6482E-7A6B-4F82-82D2-91ECB608C77E}"/>
              </a:ext>
            </a:extLst>
          </p:cNvPr>
          <p:cNvCxnSpPr>
            <a:cxnSpLocks/>
          </p:cNvCxnSpPr>
          <p:nvPr/>
        </p:nvCxnSpPr>
        <p:spPr>
          <a:xfrm>
            <a:off x="494944" y="3109235"/>
            <a:ext cx="1916878" cy="1297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 сполучна лінія 252">
            <a:extLst>
              <a:ext uri="{FF2B5EF4-FFF2-40B4-BE49-F238E27FC236}">
                <a16:creationId xmlns:a16="http://schemas.microsoft.com/office/drawing/2014/main" xmlns="" id="{BBC38ECC-0E5C-43A0-83C7-9067E9331ABD}"/>
              </a:ext>
            </a:extLst>
          </p:cNvPr>
          <p:cNvCxnSpPr>
            <a:cxnSpLocks/>
          </p:cNvCxnSpPr>
          <p:nvPr/>
        </p:nvCxnSpPr>
        <p:spPr>
          <a:xfrm>
            <a:off x="494944" y="3075369"/>
            <a:ext cx="1916878" cy="163607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 сполучна лінія 253">
            <a:extLst>
              <a:ext uri="{FF2B5EF4-FFF2-40B4-BE49-F238E27FC236}">
                <a16:creationId xmlns:a16="http://schemas.microsoft.com/office/drawing/2014/main" xmlns="" id="{93C58D03-CC83-45DC-8015-FECB51AC6CD8}"/>
              </a:ext>
            </a:extLst>
          </p:cNvPr>
          <p:cNvCxnSpPr>
            <a:cxnSpLocks/>
          </p:cNvCxnSpPr>
          <p:nvPr/>
        </p:nvCxnSpPr>
        <p:spPr>
          <a:xfrm>
            <a:off x="494944" y="3039915"/>
            <a:ext cx="1916878" cy="1990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 сполучна лінія 254">
            <a:extLst>
              <a:ext uri="{FF2B5EF4-FFF2-40B4-BE49-F238E27FC236}">
                <a16:creationId xmlns:a16="http://schemas.microsoft.com/office/drawing/2014/main" xmlns="" id="{D8C518D5-0698-48B4-BD09-687C817D6FA8}"/>
              </a:ext>
            </a:extLst>
          </p:cNvPr>
          <p:cNvCxnSpPr>
            <a:cxnSpLocks/>
          </p:cNvCxnSpPr>
          <p:nvPr/>
        </p:nvCxnSpPr>
        <p:spPr>
          <a:xfrm>
            <a:off x="511877" y="3009752"/>
            <a:ext cx="1899944" cy="2292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 сполучна лінія 255">
            <a:extLst>
              <a:ext uri="{FF2B5EF4-FFF2-40B4-BE49-F238E27FC236}">
                <a16:creationId xmlns:a16="http://schemas.microsoft.com/office/drawing/2014/main" xmlns="" id="{2AA60B58-A0EB-461A-9A31-8EFF8C40F7A3}"/>
              </a:ext>
            </a:extLst>
          </p:cNvPr>
          <p:cNvCxnSpPr>
            <a:cxnSpLocks/>
          </p:cNvCxnSpPr>
          <p:nvPr/>
        </p:nvCxnSpPr>
        <p:spPr>
          <a:xfrm>
            <a:off x="511877" y="2975885"/>
            <a:ext cx="1899945" cy="26309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 сполучна лінія 256">
            <a:extLst>
              <a:ext uri="{FF2B5EF4-FFF2-40B4-BE49-F238E27FC236}">
                <a16:creationId xmlns:a16="http://schemas.microsoft.com/office/drawing/2014/main" xmlns="" id="{3F5670D8-AD4D-478B-BAB3-31463CB2CD60}"/>
              </a:ext>
            </a:extLst>
          </p:cNvPr>
          <p:cNvCxnSpPr>
            <a:cxnSpLocks/>
          </p:cNvCxnSpPr>
          <p:nvPr/>
        </p:nvCxnSpPr>
        <p:spPr>
          <a:xfrm>
            <a:off x="526694" y="2943077"/>
            <a:ext cx="1885128" cy="2958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 сполучна лінія 257">
            <a:extLst>
              <a:ext uri="{FF2B5EF4-FFF2-40B4-BE49-F238E27FC236}">
                <a16:creationId xmlns:a16="http://schemas.microsoft.com/office/drawing/2014/main" xmlns="" id="{1D16CA18-ECE2-424E-8B2C-D7E3EF3BB7A3}"/>
              </a:ext>
            </a:extLst>
          </p:cNvPr>
          <p:cNvCxnSpPr>
            <a:cxnSpLocks/>
          </p:cNvCxnSpPr>
          <p:nvPr/>
        </p:nvCxnSpPr>
        <p:spPr>
          <a:xfrm>
            <a:off x="526694" y="2908152"/>
            <a:ext cx="1885128" cy="3308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 сполучна лінія 258">
            <a:extLst>
              <a:ext uri="{FF2B5EF4-FFF2-40B4-BE49-F238E27FC236}">
                <a16:creationId xmlns:a16="http://schemas.microsoft.com/office/drawing/2014/main" xmlns="" id="{DD31352E-7FB3-4A45-91F5-1E082580A1AB}"/>
              </a:ext>
            </a:extLst>
          </p:cNvPr>
          <p:cNvCxnSpPr>
            <a:cxnSpLocks/>
          </p:cNvCxnSpPr>
          <p:nvPr/>
        </p:nvCxnSpPr>
        <p:spPr>
          <a:xfrm>
            <a:off x="542569" y="2877990"/>
            <a:ext cx="1869252" cy="3609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 сполучна лінія 259">
            <a:extLst>
              <a:ext uri="{FF2B5EF4-FFF2-40B4-BE49-F238E27FC236}">
                <a16:creationId xmlns:a16="http://schemas.microsoft.com/office/drawing/2014/main" xmlns="" id="{C103A9BC-A4E9-47DD-8475-4707A8CADD40}"/>
              </a:ext>
            </a:extLst>
          </p:cNvPr>
          <p:cNvCxnSpPr>
            <a:cxnSpLocks/>
          </p:cNvCxnSpPr>
          <p:nvPr/>
        </p:nvCxnSpPr>
        <p:spPr>
          <a:xfrm>
            <a:off x="542569" y="2844652"/>
            <a:ext cx="1869252" cy="3943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 сполучна лінія 260">
            <a:extLst>
              <a:ext uri="{FF2B5EF4-FFF2-40B4-BE49-F238E27FC236}">
                <a16:creationId xmlns:a16="http://schemas.microsoft.com/office/drawing/2014/main" xmlns="" id="{4FD9A727-478E-4FE3-BA9A-7E59B72CB56B}"/>
              </a:ext>
            </a:extLst>
          </p:cNvPr>
          <p:cNvCxnSpPr>
            <a:cxnSpLocks/>
          </p:cNvCxnSpPr>
          <p:nvPr/>
        </p:nvCxnSpPr>
        <p:spPr>
          <a:xfrm>
            <a:off x="542569" y="2814490"/>
            <a:ext cx="1869252" cy="4244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 сполучна лінія 261">
            <a:extLst>
              <a:ext uri="{FF2B5EF4-FFF2-40B4-BE49-F238E27FC236}">
                <a16:creationId xmlns:a16="http://schemas.microsoft.com/office/drawing/2014/main" xmlns="" id="{C9CF5280-D65A-4BE0-8083-ED9037B94BE4}"/>
              </a:ext>
            </a:extLst>
          </p:cNvPr>
          <p:cNvCxnSpPr>
            <a:cxnSpLocks/>
          </p:cNvCxnSpPr>
          <p:nvPr/>
        </p:nvCxnSpPr>
        <p:spPr>
          <a:xfrm>
            <a:off x="558444" y="2779565"/>
            <a:ext cx="1853377" cy="4594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Пряма сполучна лінія 262">
            <a:extLst>
              <a:ext uri="{FF2B5EF4-FFF2-40B4-BE49-F238E27FC236}">
                <a16:creationId xmlns:a16="http://schemas.microsoft.com/office/drawing/2014/main" xmlns="" id="{9F11A616-88D3-4747-B3A0-F19DD3704DFE}"/>
              </a:ext>
            </a:extLst>
          </p:cNvPr>
          <p:cNvCxnSpPr>
            <a:cxnSpLocks/>
          </p:cNvCxnSpPr>
          <p:nvPr/>
        </p:nvCxnSpPr>
        <p:spPr>
          <a:xfrm>
            <a:off x="571144" y="2749402"/>
            <a:ext cx="1840677" cy="489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 сполучна лінія 263">
            <a:extLst>
              <a:ext uri="{FF2B5EF4-FFF2-40B4-BE49-F238E27FC236}">
                <a16:creationId xmlns:a16="http://schemas.microsoft.com/office/drawing/2014/main" xmlns="" id="{3EA256A4-1901-42B5-B141-B1D0DFD91721}"/>
              </a:ext>
            </a:extLst>
          </p:cNvPr>
          <p:cNvCxnSpPr>
            <a:cxnSpLocks/>
          </p:cNvCxnSpPr>
          <p:nvPr/>
        </p:nvCxnSpPr>
        <p:spPr>
          <a:xfrm>
            <a:off x="571144" y="2716065"/>
            <a:ext cx="1840677" cy="5229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Пряма сполучна лінія 264">
            <a:extLst>
              <a:ext uri="{FF2B5EF4-FFF2-40B4-BE49-F238E27FC236}">
                <a16:creationId xmlns:a16="http://schemas.microsoft.com/office/drawing/2014/main" xmlns="" id="{6AFBE322-E841-42ED-A907-BB686A7FFBE2}"/>
              </a:ext>
            </a:extLst>
          </p:cNvPr>
          <p:cNvCxnSpPr>
            <a:cxnSpLocks/>
          </p:cNvCxnSpPr>
          <p:nvPr/>
        </p:nvCxnSpPr>
        <p:spPr>
          <a:xfrm>
            <a:off x="585431" y="2682727"/>
            <a:ext cx="1826390" cy="556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 сполучна лінія 265">
            <a:extLst>
              <a:ext uri="{FF2B5EF4-FFF2-40B4-BE49-F238E27FC236}">
                <a16:creationId xmlns:a16="http://schemas.microsoft.com/office/drawing/2014/main" xmlns="" id="{F535086C-9DEC-4F7D-B4B5-7C2ED4D5453B}"/>
              </a:ext>
            </a:extLst>
          </p:cNvPr>
          <p:cNvCxnSpPr>
            <a:cxnSpLocks/>
          </p:cNvCxnSpPr>
          <p:nvPr/>
        </p:nvCxnSpPr>
        <p:spPr>
          <a:xfrm>
            <a:off x="598131" y="2652565"/>
            <a:ext cx="1813690" cy="5864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 сполучна лінія 266">
            <a:extLst>
              <a:ext uri="{FF2B5EF4-FFF2-40B4-BE49-F238E27FC236}">
                <a16:creationId xmlns:a16="http://schemas.microsoft.com/office/drawing/2014/main" xmlns="" id="{4A070102-CAF6-4FBF-9ECF-8D395F6F1DC0}"/>
              </a:ext>
            </a:extLst>
          </p:cNvPr>
          <p:cNvCxnSpPr>
            <a:cxnSpLocks/>
          </p:cNvCxnSpPr>
          <p:nvPr/>
        </p:nvCxnSpPr>
        <p:spPr>
          <a:xfrm>
            <a:off x="598131" y="2617640"/>
            <a:ext cx="1813690" cy="6213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 сполучна лінія 267">
            <a:extLst>
              <a:ext uri="{FF2B5EF4-FFF2-40B4-BE49-F238E27FC236}">
                <a16:creationId xmlns:a16="http://schemas.microsoft.com/office/drawing/2014/main" xmlns="" id="{9F0CA76C-E627-4C57-9924-E77B71994FCB}"/>
              </a:ext>
            </a:extLst>
          </p:cNvPr>
          <p:cNvCxnSpPr>
            <a:cxnSpLocks/>
          </p:cNvCxnSpPr>
          <p:nvPr/>
        </p:nvCxnSpPr>
        <p:spPr>
          <a:xfrm>
            <a:off x="615594" y="2589065"/>
            <a:ext cx="1796227" cy="6499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 сполучна лінія 268">
            <a:extLst>
              <a:ext uri="{FF2B5EF4-FFF2-40B4-BE49-F238E27FC236}">
                <a16:creationId xmlns:a16="http://schemas.microsoft.com/office/drawing/2014/main" xmlns="" id="{07D4CBDD-CE7B-4227-9F07-AE72B5AADA60}"/>
              </a:ext>
            </a:extLst>
          </p:cNvPr>
          <p:cNvCxnSpPr>
            <a:cxnSpLocks/>
          </p:cNvCxnSpPr>
          <p:nvPr/>
        </p:nvCxnSpPr>
        <p:spPr>
          <a:xfrm>
            <a:off x="629881" y="2555727"/>
            <a:ext cx="1781940" cy="683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 сполучна лінія 269">
            <a:extLst>
              <a:ext uri="{FF2B5EF4-FFF2-40B4-BE49-F238E27FC236}">
                <a16:creationId xmlns:a16="http://schemas.microsoft.com/office/drawing/2014/main" xmlns="" id="{CDDB3B22-1681-4969-AF5D-D0F6C2AC835D}"/>
              </a:ext>
            </a:extLst>
          </p:cNvPr>
          <p:cNvCxnSpPr>
            <a:cxnSpLocks/>
          </p:cNvCxnSpPr>
          <p:nvPr/>
        </p:nvCxnSpPr>
        <p:spPr>
          <a:xfrm>
            <a:off x="629881" y="2523977"/>
            <a:ext cx="1781940" cy="7149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 сполучна лінія 270">
            <a:extLst>
              <a:ext uri="{FF2B5EF4-FFF2-40B4-BE49-F238E27FC236}">
                <a16:creationId xmlns:a16="http://schemas.microsoft.com/office/drawing/2014/main" xmlns="" id="{C631368A-6CF8-40C9-B115-717B850039E6}"/>
              </a:ext>
            </a:extLst>
          </p:cNvPr>
          <p:cNvCxnSpPr>
            <a:cxnSpLocks/>
          </p:cNvCxnSpPr>
          <p:nvPr/>
        </p:nvCxnSpPr>
        <p:spPr>
          <a:xfrm>
            <a:off x="650519" y="2495402"/>
            <a:ext cx="1761302" cy="743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 сполучна лінія 271">
            <a:extLst>
              <a:ext uri="{FF2B5EF4-FFF2-40B4-BE49-F238E27FC236}">
                <a16:creationId xmlns:a16="http://schemas.microsoft.com/office/drawing/2014/main" xmlns="" id="{424462A6-BA3C-4DE1-A8B4-A2FD751926D6}"/>
              </a:ext>
            </a:extLst>
          </p:cNvPr>
          <p:cNvCxnSpPr>
            <a:cxnSpLocks/>
          </p:cNvCxnSpPr>
          <p:nvPr/>
        </p:nvCxnSpPr>
        <p:spPr>
          <a:xfrm>
            <a:off x="666394" y="2468415"/>
            <a:ext cx="1745427" cy="7705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 сполучна лінія 272">
            <a:extLst>
              <a:ext uri="{FF2B5EF4-FFF2-40B4-BE49-F238E27FC236}">
                <a16:creationId xmlns:a16="http://schemas.microsoft.com/office/drawing/2014/main" xmlns="" id="{EB4198B7-B84B-460D-8951-B99E0A4C0903}"/>
              </a:ext>
            </a:extLst>
          </p:cNvPr>
          <p:cNvCxnSpPr>
            <a:cxnSpLocks/>
          </p:cNvCxnSpPr>
          <p:nvPr/>
        </p:nvCxnSpPr>
        <p:spPr>
          <a:xfrm>
            <a:off x="680681" y="2438252"/>
            <a:ext cx="1731139" cy="8007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 сполучна лінія 273">
            <a:extLst>
              <a:ext uri="{FF2B5EF4-FFF2-40B4-BE49-F238E27FC236}">
                <a16:creationId xmlns:a16="http://schemas.microsoft.com/office/drawing/2014/main" xmlns="" id="{6C9CD4D8-66FF-431F-86FC-6E896FD74DC7}"/>
              </a:ext>
            </a:extLst>
          </p:cNvPr>
          <p:cNvCxnSpPr>
            <a:cxnSpLocks/>
          </p:cNvCxnSpPr>
          <p:nvPr/>
        </p:nvCxnSpPr>
        <p:spPr>
          <a:xfrm>
            <a:off x="693381" y="2403327"/>
            <a:ext cx="1718440" cy="8356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 сполучна лінія 274">
            <a:extLst>
              <a:ext uri="{FF2B5EF4-FFF2-40B4-BE49-F238E27FC236}">
                <a16:creationId xmlns:a16="http://schemas.microsoft.com/office/drawing/2014/main" xmlns="" id="{BB1FC5B7-F33B-4026-BD6D-0DA594AC7698}"/>
              </a:ext>
            </a:extLst>
          </p:cNvPr>
          <p:cNvCxnSpPr>
            <a:cxnSpLocks/>
          </p:cNvCxnSpPr>
          <p:nvPr/>
        </p:nvCxnSpPr>
        <p:spPr>
          <a:xfrm>
            <a:off x="710844" y="2377927"/>
            <a:ext cx="1700977" cy="8610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 сполучна лінія 275">
            <a:extLst>
              <a:ext uri="{FF2B5EF4-FFF2-40B4-BE49-F238E27FC236}">
                <a16:creationId xmlns:a16="http://schemas.microsoft.com/office/drawing/2014/main" xmlns="" id="{F1D69994-178F-4EA9-BD5A-B8F23193163A}"/>
              </a:ext>
            </a:extLst>
          </p:cNvPr>
          <p:cNvCxnSpPr>
            <a:cxnSpLocks/>
          </p:cNvCxnSpPr>
          <p:nvPr/>
        </p:nvCxnSpPr>
        <p:spPr>
          <a:xfrm>
            <a:off x="728306" y="2346177"/>
            <a:ext cx="1683515" cy="8927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Пряма сполучна лінія 276">
            <a:extLst>
              <a:ext uri="{FF2B5EF4-FFF2-40B4-BE49-F238E27FC236}">
                <a16:creationId xmlns:a16="http://schemas.microsoft.com/office/drawing/2014/main" xmlns="" id="{9191B338-1145-4333-806B-88C54434FD11}"/>
              </a:ext>
            </a:extLst>
          </p:cNvPr>
          <p:cNvCxnSpPr>
            <a:cxnSpLocks/>
          </p:cNvCxnSpPr>
          <p:nvPr/>
        </p:nvCxnSpPr>
        <p:spPr>
          <a:xfrm>
            <a:off x="747356" y="2314427"/>
            <a:ext cx="1664465" cy="9245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 сполучна лінія 277">
            <a:extLst>
              <a:ext uri="{FF2B5EF4-FFF2-40B4-BE49-F238E27FC236}">
                <a16:creationId xmlns:a16="http://schemas.microsoft.com/office/drawing/2014/main" xmlns="" id="{9D0D2B09-CEEC-4DE0-AD65-74506A2473A3}"/>
              </a:ext>
            </a:extLst>
          </p:cNvPr>
          <p:cNvCxnSpPr>
            <a:cxnSpLocks/>
          </p:cNvCxnSpPr>
          <p:nvPr/>
        </p:nvCxnSpPr>
        <p:spPr>
          <a:xfrm>
            <a:off x="760056" y="2287440"/>
            <a:ext cx="1651765" cy="9515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 сполучна лінія 278">
            <a:extLst>
              <a:ext uri="{FF2B5EF4-FFF2-40B4-BE49-F238E27FC236}">
                <a16:creationId xmlns:a16="http://schemas.microsoft.com/office/drawing/2014/main" xmlns="" id="{EFA20754-8FBC-485A-A3E8-B0DF2DED81C0}"/>
              </a:ext>
            </a:extLst>
          </p:cNvPr>
          <p:cNvCxnSpPr>
            <a:cxnSpLocks/>
          </p:cNvCxnSpPr>
          <p:nvPr/>
        </p:nvCxnSpPr>
        <p:spPr>
          <a:xfrm>
            <a:off x="775931" y="2255690"/>
            <a:ext cx="1635890" cy="9832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 сполучна лінія 279">
            <a:extLst>
              <a:ext uri="{FF2B5EF4-FFF2-40B4-BE49-F238E27FC236}">
                <a16:creationId xmlns:a16="http://schemas.microsoft.com/office/drawing/2014/main" xmlns="" id="{FA97AA11-96E4-41A9-A906-21A2E70C95C1}"/>
              </a:ext>
            </a:extLst>
          </p:cNvPr>
          <p:cNvCxnSpPr>
            <a:cxnSpLocks/>
          </p:cNvCxnSpPr>
          <p:nvPr/>
        </p:nvCxnSpPr>
        <p:spPr>
          <a:xfrm>
            <a:off x="791806" y="2230290"/>
            <a:ext cx="1620015" cy="1008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 сполучна лінія 280">
            <a:extLst>
              <a:ext uri="{FF2B5EF4-FFF2-40B4-BE49-F238E27FC236}">
                <a16:creationId xmlns:a16="http://schemas.microsoft.com/office/drawing/2014/main" xmlns="" id="{9DF598DF-6288-4DA4-902F-F2217F4CCEF9}"/>
              </a:ext>
            </a:extLst>
          </p:cNvPr>
          <p:cNvCxnSpPr>
            <a:cxnSpLocks/>
          </p:cNvCxnSpPr>
          <p:nvPr/>
        </p:nvCxnSpPr>
        <p:spPr>
          <a:xfrm>
            <a:off x="814031" y="2201715"/>
            <a:ext cx="1597790" cy="1037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 сполучна лінія 281">
            <a:extLst>
              <a:ext uri="{FF2B5EF4-FFF2-40B4-BE49-F238E27FC236}">
                <a16:creationId xmlns:a16="http://schemas.microsoft.com/office/drawing/2014/main" xmlns="" id="{3B04C167-3E26-4A0B-A035-17AD7DD869B5}"/>
              </a:ext>
            </a:extLst>
          </p:cNvPr>
          <p:cNvCxnSpPr>
            <a:cxnSpLocks/>
          </p:cNvCxnSpPr>
          <p:nvPr/>
        </p:nvCxnSpPr>
        <p:spPr>
          <a:xfrm>
            <a:off x="828319" y="2174727"/>
            <a:ext cx="1583502" cy="1064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 сполучна лінія 282">
            <a:extLst>
              <a:ext uri="{FF2B5EF4-FFF2-40B4-BE49-F238E27FC236}">
                <a16:creationId xmlns:a16="http://schemas.microsoft.com/office/drawing/2014/main" xmlns="" id="{E74385A4-98F6-4C97-A3C6-4D2A83079C9D}"/>
              </a:ext>
            </a:extLst>
          </p:cNvPr>
          <p:cNvCxnSpPr>
            <a:cxnSpLocks/>
          </p:cNvCxnSpPr>
          <p:nvPr/>
        </p:nvCxnSpPr>
        <p:spPr>
          <a:xfrm>
            <a:off x="848956" y="2147740"/>
            <a:ext cx="1562865" cy="10912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 сполучна лінія 283">
            <a:extLst>
              <a:ext uri="{FF2B5EF4-FFF2-40B4-BE49-F238E27FC236}">
                <a16:creationId xmlns:a16="http://schemas.microsoft.com/office/drawing/2014/main" xmlns="" id="{E9D0CCE5-3DF2-44A7-A839-0E9E578F75C3}"/>
              </a:ext>
            </a:extLst>
          </p:cNvPr>
          <p:cNvCxnSpPr>
            <a:cxnSpLocks/>
          </p:cNvCxnSpPr>
          <p:nvPr/>
        </p:nvCxnSpPr>
        <p:spPr>
          <a:xfrm>
            <a:off x="868006" y="2119165"/>
            <a:ext cx="1543815" cy="11198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 сполучна лінія 284">
            <a:extLst>
              <a:ext uri="{FF2B5EF4-FFF2-40B4-BE49-F238E27FC236}">
                <a16:creationId xmlns:a16="http://schemas.microsoft.com/office/drawing/2014/main" xmlns="" id="{DFDF83C5-1DDB-4ED9-8B05-89357A7DD626}"/>
              </a:ext>
            </a:extLst>
          </p:cNvPr>
          <p:cNvCxnSpPr>
            <a:cxnSpLocks/>
          </p:cNvCxnSpPr>
          <p:nvPr/>
        </p:nvCxnSpPr>
        <p:spPr>
          <a:xfrm>
            <a:off x="888644" y="2087251"/>
            <a:ext cx="1523177" cy="115172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 сполучна лінія 285">
            <a:extLst>
              <a:ext uri="{FF2B5EF4-FFF2-40B4-BE49-F238E27FC236}">
                <a16:creationId xmlns:a16="http://schemas.microsoft.com/office/drawing/2014/main" xmlns="" id="{8C741CE2-DB56-438C-9660-B74130381C8E}"/>
              </a:ext>
            </a:extLst>
          </p:cNvPr>
          <p:cNvCxnSpPr>
            <a:cxnSpLocks/>
          </p:cNvCxnSpPr>
          <p:nvPr/>
        </p:nvCxnSpPr>
        <p:spPr>
          <a:xfrm>
            <a:off x="909281" y="2063602"/>
            <a:ext cx="1502540" cy="11753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 сполучна лінія 286">
            <a:extLst>
              <a:ext uri="{FF2B5EF4-FFF2-40B4-BE49-F238E27FC236}">
                <a16:creationId xmlns:a16="http://schemas.microsoft.com/office/drawing/2014/main" xmlns="" id="{5C25BBDE-59B4-4C56-8CA1-0AB0073B7F7D}"/>
              </a:ext>
            </a:extLst>
          </p:cNvPr>
          <p:cNvCxnSpPr>
            <a:cxnSpLocks/>
          </p:cNvCxnSpPr>
          <p:nvPr/>
        </p:nvCxnSpPr>
        <p:spPr>
          <a:xfrm>
            <a:off x="929919" y="2038202"/>
            <a:ext cx="1481902" cy="12007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 сполучна лінія 287">
            <a:extLst>
              <a:ext uri="{FF2B5EF4-FFF2-40B4-BE49-F238E27FC236}">
                <a16:creationId xmlns:a16="http://schemas.microsoft.com/office/drawing/2014/main" xmlns="" id="{F37A4917-D01D-4F8F-9203-CABDA25A7E38}"/>
              </a:ext>
            </a:extLst>
          </p:cNvPr>
          <p:cNvCxnSpPr>
            <a:cxnSpLocks/>
          </p:cNvCxnSpPr>
          <p:nvPr/>
        </p:nvCxnSpPr>
        <p:spPr>
          <a:xfrm>
            <a:off x="950556" y="2012802"/>
            <a:ext cx="1461265" cy="12261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Пряма сполучна лінія 288">
            <a:extLst>
              <a:ext uri="{FF2B5EF4-FFF2-40B4-BE49-F238E27FC236}">
                <a16:creationId xmlns:a16="http://schemas.microsoft.com/office/drawing/2014/main" xmlns="" id="{54DB0866-D953-4225-9386-B627D9D77B4E}"/>
              </a:ext>
            </a:extLst>
          </p:cNvPr>
          <p:cNvCxnSpPr>
            <a:cxnSpLocks/>
          </p:cNvCxnSpPr>
          <p:nvPr/>
        </p:nvCxnSpPr>
        <p:spPr>
          <a:xfrm>
            <a:off x="969606" y="1987402"/>
            <a:ext cx="1442215" cy="1251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 сполучна лінія 289">
            <a:extLst>
              <a:ext uri="{FF2B5EF4-FFF2-40B4-BE49-F238E27FC236}">
                <a16:creationId xmlns:a16="http://schemas.microsoft.com/office/drawing/2014/main" xmlns="" id="{3E06B656-7090-43E2-90EA-4D924BF8154F}"/>
              </a:ext>
            </a:extLst>
          </p:cNvPr>
          <p:cNvCxnSpPr>
            <a:cxnSpLocks/>
          </p:cNvCxnSpPr>
          <p:nvPr/>
        </p:nvCxnSpPr>
        <p:spPr>
          <a:xfrm>
            <a:off x="993419" y="1962002"/>
            <a:ext cx="1418402" cy="1276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 сполучна лінія 290">
            <a:extLst>
              <a:ext uri="{FF2B5EF4-FFF2-40B4-BE49-F238E27FC236}">
                <a16:creationId xmlns:a16="http://schemas.microsoft.com/office/drawing/2014/main" xmlns="" id="{87A94EBC-7FE8-491A-8E7C-CF8AFBA85EBE}"/>
              </a:ext>
            </a:extLst>
          </p:cNvPr>
          <p:cNvCxnSpPr>
            <a:cxnSpLocks/>
          </p:cNvCxnSpPr>
          <p:nvPr/>
        </p:nvCxnSpPr>
        <p:spPr>
          <a:xfrm>
            <a:off x="1015644" y="1938190"/>
            <a:ext cx="1396177" cy="13007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 сполучна лінія 291">
            <a:extLst>
              <a:ext uri="{FF2B5EF4-FFF2-40B4-BE49-F238E27FC236}">
                <a16:creationId xmlns:a16="http://schemas.microsoft.com/office/drawing/2014/main" xmlns="" id="{22D34769-47B6-42F0-9DFF-CA0ABA2E1850}"/>
              </a:ext>
            </a:extLst>
          </p:cNvPr>
          <p:cNvCxnSpPr>
            <a:cxnSpLocks/>
          </p:cNvCxnSpPr>
          <p:nvPr/>
        </p:nvCxnSpPr>
        <p:spPr>
          <a:xfrm>
            <a:off x="1037869" y="1915965"/>
            <a:ext cx="1373952" cy="13230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 сполучна лінія 292">
            <a:extLst>
              <a:ext uri="{FF2B5EF4-FFF2-40B4-BE49-F238E27FC236}">
                <a16:creationId xmlns:a16="http://schemas.microsoft.com/office/drawing/2014/main" xmlns="" id="{4BF96D83-3B3D-4B67-93A6-AB36F2B6BE1A}"/>
              </a:ext>
            </a:extLst>
          </p:cNvPr>
          <p:cNvCxnSpPr>
            <a:cxnSpLocks/>
          </p:cNvCxnSpPr>
          <p:nvPr/>
        </p:nvCxnSpPr>
        <p:spPr>
          <a:xfrm>
            <a:off x="1063269" y="1893740"/>
            <a:ext cx="1348552" cy="13452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 сполучна лінія 293">
            <a:extLst>
              <a:ext uri="{FF2B5EF4-FFF2-40B4-BE49-F238E27FC236}">
                <a16:creationId xmlns:a16="http://schemas.microsoft.com/office/drawing/2014/main" xmlns="" id="{6FF6A312-8855-48DE-8008-BC9B1D3230C3}"/>
              </a:ext>
            </a:extLst>
          </p:cNvPr>
          <p:cNvCxnSpPr>
            <a:cxnSpLocks/>
          </p:cNvCxnSpPr>
          <p:nvPr/>
        </p:nvCxnSpPr>
        <p:spPr>
          <a:xfrm>
            <a:off x="1087081" y="1865165"/>
            <a:ext cx="1324740" cy="13738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Пряма сполучна лінія 294">
            <a:extLst>
              <a:ext uri="{FF2B5EF4-FFF2-40B4-BE49-F238E27FC236}">
                <a16:creationId xmlns:a16="http://schemas.microsoft.com/office/drawing/2014/main" xmlns="" id="{BFA98349-380D-43D8-A8E3-D3240EA16910}"/>
              </a:ext>
            </a:extLst>
          </p:cNvPr>
          <p:cNvCxnSpPr>
            <a:cxnSpLocks/>
          </p:cNvCxnSpPr>
          <p:nvPr/>
        </p:nvCxnSpPr>
        <p:spPr>
          <a:xfrm>
            <a:off x="1109306" y="1846115"/>
            <a:ext cx="1302515" cy="13928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 сполучна лінія 295">
            <a:extLst>
              <a:ext uri="{FF2B5EF4-FFF2-40B4-BE49-F238E27FC236}">
                <a16:creationId xmlns:a16="http://schemas.microsoft.com/office/drawing/2014/main" xmlns="" id="{7FACEDEB-C6AA-4CC6-ACB0-40E8796749A6}"/>
              </a:ext>
            </a:extLst>
          </p:cNvPr>
          <p:cNvCxnSpPr>
            <a:cxnSpLocks/>
          </p:cNvCxnSpPr>
          <p:nvPr/>
        </p:nvCxnSpPr>
        <p:spPr>
          <a:xfrm>
            <a:off x="1136294" y="1820715"/>
            <a:ext cx="1275527" cy="1418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 сполучна лінія 296">
            <a:extLst>
              <a:ext uri="{FF2B5EF4-FFF2-40B4-BE49-F238E27FC236}">
                <a16:creationId xmlns:a16="http://schemas.microsoft.com/office/drawing/2014/main" xmlns="" id="{6ADE159A-B673-4627-9053-9AF826901681}"/>
              </a:ext>
            </a:extLst>
          </p:cNvPr>
          <p:cNvCxnSpPr>
            <a:cxnSpLocks/>
          </p:cNvCxnSpPr>
          <p:nvPr/>
        </p:nvCxnSpPr>
        <p:spPr>
          <a:xfrm>
            <a:off x="1158519" y="1798490"/>
            <a:ext cx="1253302" cy="14404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Пряма сполучна лінія 297">
            <a:extLst>
              <a:ext uri="{FF2B5EF4-FFF2-40B4-BE49-F238E27FC236}">
                <a16:creationId xmlns:a16="http://schemas.microsoft.com/office/drawing/2014/main" xmlns="" id="{B3E0FDD7-B136-4C0E-9607-75607F7A3B94}"/>
              </a:ext>
            </a:extLst>
          </p:cNvPr>
          <p:cNvCxnSpPr>
            <a:cxnSpLocks/>
          </p:cNvCxnSpPr>
          <p:nvPr/>
        </p:nvCxnSpPr>
        <p:spPr>
          <a:xfrm>
            <a:off x="1183919" y="1777852"/>
            <a:ext cx="1227902" cy="14611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 сполучна лінія 298">
            <a:extLst>
              <a:ext uri="{FF2B5EF4-FFF2-40B4-BE49-F238E27FC236}">
                <a16:creationId xmlns:a16="http://schemas.microsoft.com/office/drawing/2014/main" xmlns="" id="{24B8D674-9A85-405B-A04A-14FD5B8B8501}"/>
              </a:ext>
            </a:extLst>
          </p:cNvPr>
          <p:cNvCxnSpPr>
            <a:cxnSpLocks/>
          </p:cNvCxnSpPr>
          <p:nvPr/>
        </p:nvCxnSpPr>
        <p:spPr>
          <a:xfrm>
            <a:off x="1207731" y="1755627"/>
            <a:ext cx="1204090" cy="14833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Пряма сполучна лінія 299">
            <a:extLst>
              <a:ext uri="{FF2B5EF4-FFF2-40B4-BE49-F238E27FC236}">
                <a16:creationId xmlns:a16="http://schemas.microsoft.com/office/drawing/2014/main" xmlns="" id="{6F5AC061-EB03-4BFF-8693-B80394EB7D33}"/>
              </a:ext>
            </a:extLst>
          </p:cNvPr>
          <p:cNvCxnSpPr>
            <a:cxnSpLocks/>
          </p:cNvCxnSpPr>
          <p:nvPr/>
        </p:nvCxnSpPr>
        <p:spPr>
          <a:xfrm>
            <a:off x="1233131" y="1731815"/>
            <a:ext cx="1178690" cy="15071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 сполучна лінія 300">
            <a:extLst>
              <a:ext uri="{FF2B5EF4-FFF2-40B4-BE49-F238E27FC236}">
                <a16:creationId xmlns:a16="http://schemas.microsoft.com/office/drawing/2014/main" xmlns="" id="{713981B8-F175-42AD-97D3-CBEE071373B5}"/>
              </a:ext>
            </a:extLst>
          </p:cNvPr>
          <p:cNvCxnSpPr>
            <a:cxnSpLocks/>
          </p:cNvCxnSpPr>
          <p:nvPr/>
        </p:nvCxnSpPr>
        <p:spPr>
          <a:xfrm>
            <a:off x="1260119" y="1711177"/>
            <a:ext cx="1151701" cy="15277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Пряма сполучна лінія 301">
            <a:extLst>
              <a:ext uri="{FF2B5EF4-FFF2-40B4-BE49-F238E27FC236}">
                <a16:creationId xmlns:a16="http://schemas.microsoft.com/office/drawing/2014/main" xmlns="" id="{52C6DDF1-3479-4C56-9A9D-A67F1E8F1FD3}"/>
              </a:ext>
            </a:extLst>
          </p:cNvPr>
          <p:cNvCxnSpPr>
            <a:cxnSpLocks/>
          </p:cNvCxnSpPr>
          <p:nvPr/>
        </p:nvCxnSpPr>
        <p:spPr>
          <a:xfrm>
            <a:off x="1288694" y="1695302"/>
            <a:ext cx="1123127" cy="15436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 сполучна лінія 302">
            <a:extLst>
              <a:ext uri="{FF2B5EF4-FFF2-40B4-BE49-F238E27FC236}">
                <a16:creationId xmlns:a16="http://schemas.microsoft.com/office/drawing/2014/main" xmlns="" id="{384A7F85-6D77-48D5-A8FB-C6BF212FACF2}"/>
              </a:ext>
            </a:extLst>
          </p:cNvPr>
          <p:cNvCxnSpPr>
            <a:cxnSpLocks/>
          </p:cNvCxnSpPr>
          <p:nvPr/>
        </p:nvCxnSpPr>
        <p:spPr>
          <a:xfrm>
            <a:off x="1315681" y="1677840"/>
            <a:ext cx="1096140" cy="15611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Пряма сполучна лінія 303">
            <a:extLst>
              <a:ext uri="{FF2B5EF4-FFF2-40B4-BE49-F238E27FC236}">
                <a16:creationId xmlns:a16="http://schemas.microsoft.com/office/drawing/2014/main" xmlns="" id="{C1051263-A772-4F20-9BEF-61684B2780E0}"/>
              </a:ext>
            </a:extLst>
          </p:cNvPr>
          <p:cNvCxnSpPr>
            <a:cxnSpLocks/>
          </p:cNvCxnSpPr>
          <p:nvPr/>
        </p:nvCxnSpPr>
        <p:spPr>
          <a:xfrm>
            <a:off x="1342669" y="1652440"/>
            <a:ext cx="1069151" cy="15865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 сполучна лінія 304">
            <a:extLst>
              <a:ext uri="{FF2B5EF4-FFF2-40B4-BE49-F238E27FC236}">
                <a16:creationId xmlns:a16="http://schemas.microsoft.com/office/drawing/2014/main" xmlns="" id="{BC0F2A51-4D3F-4F3A-BE6B-E759F54DB3DE}"/>
              </a:ext>
            </a:extLst>
          </p:cNvPr>
          <p:cNvCxnSpPr>
            <a:cxnSpLocks/>
          </p:cNvCxnSpPr>
          <p:nvPr/>
        </p:nvCxnSpPr>
        <p:spPr>
          <a:xfrm>
            <a:off x="1371244" y="1638152"/>
            <a:ext cx="1040577" cy="16008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 сполучна лінія 305">
            <a:extLst>
              <a:ext uri="{FF2B5EF4-FFF2-40B4-BE49-F238E27FC236}">
                <a16:creationId xmlns:a16="http://schemas.microsoft.com/office/drawing/2014/main" xmlns="" id="{FA2AAF0D-B305-4C81-B148-B9F2574F1241}"/>
              </a:ext>
            </a:extLst>
          </p:cNvPr>
          <p:cNvCxnSpPr>
            <a:cxnSpLocks/>
          </p:cNvCxnSpPr>
          <p:nvPr/>
        </p:nvCxnSpPr>
        <p:spPr>
          <a:xfrm>
            <a:off x="1398231" y="1621963"/>
            <a:ext cx="1013590" cy="1617013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Пряма сполучна лінія 306">
            <a:extLst>
              <a:ext uri="{FF2B5EF4-FFF2-40B4-BE49-F238E27FC236}">
                <a16:creationId xmlns:a16="http://schemas.microsoft.com/office/drawing/2014/main" xmlns="" id="{28C2B6BF-22E5-4EA5-B30E-1637772C31F7}"/>
              </a:ext>
            </a:extLst>
          </p:cNvPr>
          <p:cNvCxnSpPr>
            <a:cxnSpLocks/>
          </p:cNvCxnSpPr>
          <p:nvPr/>
        </p:nvCxnSpPr>
        <p:spPr>
          <a:xfrm>
            <a:off x="1431569" y="1603227"/>
            <a:ext cx="980250" cy="16357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Пряма сполучна лінія 307">
            <a:extLst>
              <a:ext uri="{FF2B5EF4-FFF2-40B4-BE49-F238E27FC236}">
                <a16:creationId xmlns:a16="http://schemas.microsoft.com/office/drawing/2014/main" xmlns="" id="{0E5C9DA7-7E76-4AAE-B843-422C2CCAE7D0}"/>
              </a:ext>
            </a:extLst>
          </p:cNvPr>
          <p:cNvCxnSpPr>
            <a:cxnSpLocks/>
          </p:cNvCxnSpPr>
          <p:nvPr/>
        </p:nvCxnSpPr>
        <p:spPr>
          <a:xfrm>
            <a:off x="1539519" y="2201715"/>
            <a:ext cx="872302" cy="1037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 сполучна лінія 308">
            <a:extLst>
              <a:ext uri="{FF2B5EF4-FFF2-40B4-BE49-F238E27FC236}">
                <a16:creationId xmlns:a16="http://schemas.microsoft.com/office/drawing/2014/main" xmlns="" id="{F9294AEC-FC8B-4A95-BAD3-A07CFBD04BF9}"/>
              </a:ext>
            </a:extLst>
          </p:cNvPr>
          <p:cNvCxnSpPr>
            <a:cxnSpLocks/>
          </p:cNvCxnSpPr>
          <p:nvPr/>
        </p:nvCxnSpPr>
        <p:spPr>
          <a:xfrm>
            <a:off x="1453794" y="1582590"/>
            <a:ext cx="958027" cy="1656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 сполучна лінія 309">
            <a:extLst>
              <a:ext uri="{FF2B5EF4-FFF2-40B4-BE49-F238E27FC236}">
                <a16:creationId xmlns:a16="http://schemas.microsoft.com/office/drawing/2014/main" xmlns="" id="{578C06AC-846E-48E2-9107-6DF0F60E68CE}"/>
              </a:ext>
            </a:extLst>
          </p:cNvPr>
          <p:cNvCxnSpPr>
            <a:cxnSpLocks/>
          </p:cNvCxnSpPr>
          <p:nvPr/>
        </p:nvCxnSpPr>
        <p:spPr>
          <a:xfrm>
            <a:off x="1487661" y="1582590"/>
            <a:ext cx="924159" cy="1656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 сполучна лінія 310">
            <a:extLst>
              <a:ext uri="{FF2B5EF4-FFF2-40B4-BE49-F238E27FC236}">
                <a16:creationId xmlns:a16="http://schemas.microsoft.com/office/drawing/2014/main" xmlns="" id="{CF087007-39C0-4287-A136-BBE8CEFC1FD4}"/>
              </a:ext>
            </a:extLst>
          </p:cNvPr>
          <p:cNvCxnSpPr>
            <a:cxnSpLocks/>
          </p:cNvCxnSpPr>
          <p:nvPr/>
        </p:nvCxnSpPr>
        <p:spPr>
          <a:xfrm>
            <a:off x="1517294" y="1559835"/>
            <a:ext cx="894527" cy="16791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Пряма сполучна лінія 311">
            <a:extLst>
              <a:ext uri="{FF2B5EF4-FFF2-40B4-BE49-F238E27FC236}">
                <a16:creationId xmlns:a16="http://schemas.microsoft.com/office/drawing/2014/main" xmlns="" id="{2ABEF0D6-C3FC-4B32-A878-D22DC81DFC1A}"/>
              </a:ext>
            </a:extLst>
          </p:cNvPr>
          <p:cNvCxnSpPr>
            <a:cxnSpLocks/>
          </p:cNvCxnSpPr>
          <p:nvPr/>
        </p:nvCxnSpPr>
        <p:spPr>
          <a:xfrm>
            <a:off x="1539519" y="1542902"/>
            <a:ext cx="872302" cy="16960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Пряма сполучна лінія 312">
            <a:extLst>
              <a:ext uri="{FF2B5EF4-FFF2-40B4-BE49-F238E27FC236}">
                <a16:creationId xmlns:a16="http://schemas.microsoft.com/office/drawing/2014/main" xmlns="" id="{F2EB30F2-0417-4001-AD7E-32852A8770F4}"/>
              </a:ext>
            </a:extLst>
          </p:cNvPr>
          <p:cNvCxnSpPr>
            <a:cxnSpLocks/>
          </p:cNvCxnSpPr>
          <p:nvPr/>
        </p:nvCxnSpPr>
        <p:spPr>
          <a:xfrm>
            <a:off x="1576031" y="1523852"/>
            <a:ext cx="835790" cy="17151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Пряма сполучна лінія 313">
            <a:extLst>
              <a:ext uri="{FF2B5EF4-FFF2-40B4-BE49-F238E27FC236}">
                <a16:creationId xmlns:a16="http://schemas.microsoft.com/office/drawing/2014/main" xmlns="" id="{BC8DD597-136C-4F14-A6CE-B36C04368CF1}"/>
              </a:ext>
            </a:extLst>
          </p:cNvPr>
          <p:cNvCxnSpPr>
            <a:cxnSpLocks/>
          </p:cNvCxnSpPr>
          <p:nvPr/>
        </p:nvCxnSpPr>
        <p:spPr>
          <a:xfrm>
            <a:off x="1604077" y="1506919"/>
            <a:ext cx="807743" cy="1732057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Пряма сполучна лінія 314">
            <a:extLst>
              <a:ext uri="{FF2B5EF4-FFF2-40B4-BE49-F238E27FC236}">
                <a16:creationId xmlns:a16="http://schemas.microsoft.com/office/drawing/2014/main" xmlns="" id="{FB287077-8328-4DD3-AE3E-93C70ABF8886}"/>
              </a:ext>
            </a:extLst>
          </p:cNvPr>
          <p:cNvCxnSpPr>
            <a:cxnSpLocks/>
          </p:cNvCxnSpPr>
          <p:nvPr/>
        </p:nvCxnSpPr>
        <p:spPr>
          <a:xfrm>
            <a:off x="1633181" y="1492102"/>
            <a:ext cx="778640" cy="17468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Пряма сполучна лінія 315">
            <a:extLst>
              <a:ext uri="{FF2B5EF4-FFF2-40B4-BE49-F238E27FC236}">
                <a16:creationId xmlns:a16="http://schemas.microsoft.com/office/drawing/2014/main" xmlns="" id="{A9906679-A2CA-4F3A-92A4-5DF8BFD345DA}"/>
              </a:ext>
            </a:extLst>
          </p:cNvPr>
          <p:cNvCxnSpPr>
            <a:cxnSpLocks/>
          </p:cNvCxnSpPr>
          <p:nvPr/>
        </p:nvCxnSpPr>
        <p:spPr>
          <a:xfrm>
            <a:off x="1664931" y="1479402"/>
            <a:ext cx="746890" cy="1759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Пряма сполучна лінія 316">
            <a:extLst>
              <a:ext uri="{FF2B5EF4-FFF2-40B4-BE49-F238E27FC236}">
                <a16:creationId xmlns:a16="http://schemas.microsoft.com/office/drawing/2014/main" xmlns="" id="{25288826-CDA3-4EAF-90BD-7433BA25EDCF}"/>
              </a:ext>
            </a:extLst>
          </p:cNvPr>
          <p:cNvCxnSpPr>
            <a:cxnSpLocks/>
          </p:cNvCxnSpPr>
          <p:nvPr/>
        </p:nvCxnSpPr>
        <p:spPr>
          <a:xfrm>
            <a:off x="1696681" y="1466702"/>
            <a:ext cx="715140" cy="17722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Пряма сполучна лінія 317">
            <a:extLst>
              <a:ext uri="{FF2B5EF4-FFF2-40B4-BE49-F238E27FC236}">
                <a16:creationId xmlns:a16="http://schemas.microsoft.com/office/drawing/2014/main" xmlns="" id="{697B2198-6471-47D3-B212-43952C5CFC81}"/>
              </a:ext>
            </a:extLst>
          </p:cNvPr>
          <p:cNvCxnSpPr>
            <a:cxnSpLocks/>
          </p:cNvCxnSpPr>
          <p:nvPr/>
        </p:nvCxnSpPr>
        <p:spPr>
          <a:xfrm>
            <a:off x="1725256" y="1454002"/>
            <a:ext cx="686564" cy="1784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Пряма сполучна лінія 318">
            <a:extLst>
              <a:ext uri="{FF2B5EF4-FFF2-40B4-BE49-F238E27FC236}">
                <a16:creationId xmlns:a16="http://schemas.microsoft.com/office/drawing/2014/main" xmlns="" id="{4D30B6EB-FABE-4743-A380-C703F57DD083}"/>
              </a:ext>
            </a:extLst>
          </p:cNvPr>
          <p:cNvCxnSpPr>
            <a:cxnSpLocks/>
          </p:cNvCxnSpPr>
          <p:nvPr/>
        </p:nvCxnSpPr>
        <p:spPr>
          <a:xfrm>
            <a:off x="1757006" y="1454002"/>
            <a:ext cx="654814" cy="1784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Пряма сполучна лінія 319">
            <a:extLst>
              <a:ext uri="{FF2B5EF4-FFF2-40B4-BE49-F238E27FC236}">
                <a16:creationId xmlns:a16="http://schemas.microsoft.com/office/drawing/2014/main" xmlns="" id="{4D822C85-F74B-4585-A09B-0D69A51682FD}"/>
              </a:ext>
            </a:extLst>
          </p:cNvPr>
          <p:cNvCxnSpPr>
            <a:cxnSpLocks/>
          </p:cNvCxnSpPr>
          <p:nvPr/>
        </p:nvCxnSpPr>
        <p:spPr>
          <a:xfrm>
            <a:off x="1789799" y="1436866"/>
            <a:ext cx="622022" cy="180211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Пряма сполучна лінія 320">
            <a:extLst>
              <a:ext uri="{FF2B5EF4-FFF2-40B4-BE49-F238E27FC236}">
                <a16:creationId xmlns:a16="http://schemas.microsoft.com/office/drawing/2014/main" xmlns="" id="{A7F8B842-0D79-4395-BD52-9A053811D4D8}"/>
              </a:ext>
            </a:extLst>
          </p:cNvPr>
          <p:cNvCxnSpPr>
            <a:cxnSpLocks/>
          </p:cNvCxnSpPr>
          <p:nvPr/>
        </p:nvCxnSpPr>
        <p:spPr>
          <a:xfrm>
            <a:off x="1816514" y="1427026"/>
            <a:ext cx="595307" cy="18119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Пряма сполучна лінія 321">
            <a:extLst>
              <a:ext uri="{FF2B5EF4-FFF2-40B4-BE49-F238E27FC236}">
                <a16:creationId xmlns:a16="http://schemas.microsoft.com/office/drawing/2014/main" xmlns="" id="{F531129A-AEEE-4F11-AAF9-815A4124441F}"/>
              </a:ext>
            </a:extLst>
          </p:cNvPr>
          <p:cNvCxnSpPr>
            <a:cxnSpLocks/>
          </p:cNvCxnSpPr>
          <p:nvPr/>
        </p:nvCxnSpPr>
        <p:spPr>
          <a:xfrm>
            <a:off x="1851685" y="1414326"/>
            <a:ext cx="560136" cy="18246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Пряма сполучна лінія 322">
            <a:extLst>
              <a:ext uri="{FF2B5EF4-FFF2-40B4-BE49-F238E27FC236}">
                <a16:creationId xmlns:a16="http://schemas.microsoft.com/office/drawing/2014/main" xmlns="" id="{2B6DD7EE-189A-4986-A300-7F89983FB625}"/>
              </a:ext>
            </a:extLst>
          </p:cNvPr>
          <p:cNvCxnSpPr>
            <a:cxnSpLocks/>
          </p:cNvCxnSpPr>
          <p:nvPr/>
        </p:nvCxnSpPr>
        <p:spPr>
          <a:xfrm>
            <a:off x="1882978" y="1405677"/>
            <a:ext cx="528842" cy="18332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Пряма сполучна лінія 323">
            <a:extLst>
              <a:ext uri="{FF2B5EF4-FFF2-40B4-BE49-F238E27FC236}">
                <a16:creationId xmlns:a16="http://schemas.microsoft.com/office/drawing/2014/main" xmlns="" id="{62071BDD-C7A6-489E-B2A4-B16733C6E0BA}"/>
              </a:ext>
            </a:extLst>
          </p:cNvPr>
          <p:cNvCxnSpPr>
            <a:cxnSpLocks/>
          </p:cNvCxnSpPr>
          <p:nvPr/>
        </p:nvCxnSpPr>
        <p:spPr>
          <a:xfrm>
            <a:off x="1917662" y="1386058"/>
            <a:ext cx="494159" cy="1852918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Пряма сполучна лінія 324">
            <a:extLst>
              <a:ext uri="{FF2B5EF4-FFF2-40B4-BE49-F238E27FC236}">
                <a16:creationId xmlns:a16="http://schemas.microsoft.com/office/drawing/2014/main" xmlns="" id="{9A12D4F4-1400-44B3-BF06-CBA938FFE6EE}"/>
              </a:ext>
            </a:extLst>
          </p:cNvPr>
          <p:cNvCxnSpPr>
            <a:cxnSpLocks/>
          </p:cNvCxnSpPr>
          <p:nvPr/>
        </p:nvCxnSpPr>
        <p:spPr>
          <a:xfrm>
            <a:off x="1948736" y="1386058"/>
            <a:ext cx="463084" cy="1852918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Пряма сполучна лінія 325">
            <a:extLst>
              <a:ext uri="{FF2B5EF4-FFF2-40B4-BE49-F238E27FC236}">
                <a16:creationId xmlns:a16="http://schemas.microsoft.com/office/drawing/2014/main" xmlns="" id="{BCF6EF40-FF1B-476D-BD19-56E3FC67E2F7}"/>
              </a:ext>
            </a:extLst>
          </p:cNvPr>
          <p:cNvCxnSpPr>
            <a:cxnSpLocks/>
          </p:cNvCxnSpPr>
          <p:nvPr/>
        </p:nvCxnSpPr>
        <p:spPr>
          <a:xfrm>
            <a:off x="1978354" y="1380760"/>
            <a:ext cx="433466" cy="185821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 сполучна лінія 326">
            <a:extLst>
              <a:ext uri="{FF2B5EF4-FFF2-40B4-BE49-F238E27FC236}">
                <a16:creationId xmlns:a16="http://schemas.microsoft.com/office/drawing/2014/main" xmlns="" id="{89366542-41C5-4223-8A4F-508357044A10}"/>
              </a:ext>
            </a:extLst>
          </p:cNvPr>
          <p:cNvCxnSpPr>
            <a:cxnSpLocks/>
          </p:cNvCxnSpPr>
          <p:nvPr/>
        </p:nvCxnSpPr>
        <p:spPr>
          <a:xfrm>
            <a:off x="2012446" y="1370410"/>
            <a:ext cx="399375" cy="186856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 сполучна лінія 327">
            <a:extLst>
              <a:ext uri="{FF2B5EF4-FFF2-40B4-BE49-F238E27FC236}">
                <a16:creationId xmlns:a16="http://schemas.microsoft.com/office/drawing/2014/main" xmlns="" id="{F5F96F60-CAC2-4E01-9BAF-85440B7CE83A}"/>
              </a:ext>
            </a:extLst>
          </p:cNvPr>
          <p:cNvCxnSpPr>
            <a:cxnSpLocks/>
          </p:cNvCxnSpPr>
          <p:nvPr/>
        </p:nvCxnSpPr>
        <p:spPr>
          <a:xfrm>
            <a:off x="2044417" y="1358411"/>
            <a:ext cx="367403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Пряма сполучна лінія 328">
            <a:extLst>
              <a:ext uri="{FF2B5EF4-FFF2-40B4-BE49-F238E27FC236}">
                <a16:creationId xmlns:a16="http://schemas.microsoft.com/office/drawing/2014/main" xmlns="" id="{93346F2D-6B6C-490C-B3CF-5290D0E7D6D5}"/>
              </a:ext>
            </a:extLst>
          </p:cNvPr>
          <p:cNvCxnSpPr>
            <a:cxnSpLocks/>
          </p:cNvCxnSpPr>
          <p:nvPr/>
        </p:nvCxnSpPr>
        <p:spPr>
          <a:xfrm>
            <a:off x="2079049" y="1363526"/>
            <a:ext cx="332771" cy="18754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Пряма сполучна лінія 329">
            <a:extLst>
              <a:ext uri="{FF2B5EF4-FFF2-40B4-BE49-F238E27FC236}">
                <a16:creationId xmlns:a16="http://schemas.microsoft.com/office/drawing/2014/main" xmlns="" id="{90AD49AE-66E4-43A0-A71A-439A9C6283F6}"/>
              </a:ext>
            </a:extLst>
          </p:cNvPr>
          <p:cNvCxnSpPr>
            <a:cxnSpLocks/>
          </p:cNvCxnSpPr>
          <p:nvPr/>
        </p:nvCxnSpPr>
        <p:spPr>
          <a:xfrm>
            <a:off x="2111019" y="1358411"/>
            <a:ext cx="300801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Пряма сполучна лінія 330">
            <a:extLst>
              <a:ext uri="{FF2B5EF4-FFF2-40B4-BE49-F238E27FC236}">
                <a16:creationId xmlns:a16="http://schemas.microsoft.com/office/drawing/2014/main" xmlns="" id="{44FFE7B4-97AA-41F9-B69E-FE66F796A354}"/>
              </a:ext>
            </a:extLst>
          </p:cNvPr>
          <p:cNvCxnSpPr>
            <a:cxnSpLocks/>
          </p:cNvCxnSpPr>
          <p:nvPr/>
        </p:nvCxnSpPr>
        <p:spPr>
          <a:xfrm>
            <a:off x="2144356" y="1358411"/>
            <a:ext cx="267464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Пряма сполучна лінія 331">
            <a:extLst>
              <a:ext uri="{FF2B5EF4-FFF2-40B4-BE49-F238E27FC236}">
                <a16:creationId xmlns:a16="http://schemas.microsoft.com/office/drawing/2014/main" xmlns="" id="{A4289961-8A0E-4B76-A90A-AA8DEE259694}"/>
              </a:ext>
            </a:extLst>
          </p:cNvPr>
          <p:cNvCxnSpPr>
            <a:cxnSpLocks/>
          </p:cNvCxnSpPr>
          <p:nvPr/>
        </p:nvCxnSpPr>
        <p:spPr>
          <a:xfrm>
            <a:off x="2177694" y="1341290"/>
            <a:ext cx="234126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Пряма сполучна лінія 332">
            <a:extLst>
              <a:ext uri="{FF2B5EF4-FFF2-40B4-BE49-F238E27FC236}">
                <a16:creationId xmlns:a16="http://schemas.microsoft.com/office/drawing/2014/main" xmlns="" id="{87D058EF-8747-403F-8DD0-A586B4477764}"/>
              </a:ext>
            </a:extLst>
          </p:cNvPr>
          <p:cNvCxnSpPr>
            <a:cxnSpLocks/>
          </p:cNvCxnSpPr>
          <p:nvPr/>
        </p:nvCxnSpPr>
        <p:spPr>
          <a:xfrm>
            <a:off x="2204681" y="1341290"/>
            <a:ext cx="207139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Пряма сполучна лінія 333">
            <a:extLst>
              <a:ext uri="{FF2B5EF4-FFF2-40B4-BE49-F238E27FC236}">
                <a16:creationId xmlns:a16="http://schemas.microsoft.com/office/drawing/2014/main" xmlns="" id="{A11D90DD-F533-46E1-987A-21BBD08CB38F}"/>
              </a:ext>
            </a:extLst>
          </p:cNvPr>
          <p:cNvCxnSpPr>
            <a:cxnSpLocks/>
          </p:cNvCxnSpPr>
          <p:nvPr/>
        </p:nvCxnSpPr>
        <p:spPr>
          <a:xfrm>
            <a:off x="2244369" y="1341290"/>
            <a:ext cx="167451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Пряма сполучна лінія 334">
            <a:extLst>
              <a:ext uri="{FF2B5EF4-FFF2-40B4-BE49-F238E27FC236}">
                <a16:creationId xmlns:a16="http://schemas.microsoft.com/office/drawing/2014/main" xmlns="" id="{2AF56FC5-7A3A-42E7-93FA-41CA4223A08C}"/>
              </a:ext>
            </a:extLst>
          </p:cNvPr>
          <p:cNvCxnSpPr>
            <a:cxnSpLocks/>
          </p:cNvCxnSpPr>
          <p:nvPr/>
        </p:nvCxnSpPr>
        <p:spPr>
          <a:xfrm>
            <a:off x="2277706" y="1341290"/>
            <a:ext cx="134114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Пряма сполучна лінія 335">
            <a:extLst>
              <a:ext uri="{FF2B5EF4-FFF2-40B4-BE49-F238E27FC236}">
                <a16:creationId xmlns:a16="http://schemas.microsoft.com/office/drawing/2014/main" xmlns="" id="{B950C6C8-0C08-42FE-902E-25034A2B6E4B}"/>
              </a:ext>
            </a:extLst>
          </p:cNvPr>
          <p:cNvCxnSpPr>
            <a:cxnSpLocks/>
          </p:cNvCxnSpPr>
          <p:nvPr/>
        </p:nvCxnSpPr>
        <p:spPr>
          <a:xfrm>
            <a:off x="2311044" y="1341290"/>
            <a:ext cx="100777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Пряма сполучна лінія 336">
            <a:extLst>
              <a:ext uri="{FF2B5EF4-FFF2-40B4-BE49-F238E27FC236}">
                <a16:creationId xmlns:a16="http://schemas.microsoft.com/office/drawing/2014/main" xmlns="" id="{8BFD4184-5DE3-4EF9-BA32-361DC66ACC02}"/>
              </a:ext>
            </a:extLst>
          </p:cNvPr>
          <p:cNvCxnSpPr>
            <a:cxnSpLocks/>
          </p:cNvCxnSpPr>
          <p:nvPr/>
        </p:nvCxnSpPr>
        <p:spPr>
          <a:xfrm>
            <a:off x="2345969" y="1328590"/>
            <a:ext cx="65852" cy="1910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Пряма сполучна лінія 337">
            <a:extLst>
              <a:ext uri="{FF2B5EF4-FFF2-40B4-BE49-F238E27FC236}">
                <a16:creationId xmlns:a16="http://schemas.microsoft.com/office/drawing/2014/main" xmlns="" id="{677D0C34-6FB5-4351-9E9B-AF02BC2804C6}"/>
              </a:ext>
            </a:extLst>
          </p:cNvPr>
          <p:cNvCxnSpPr>
            <a:cxnSpLocks/>
          </p:cNvCxnSpPr>
          <p:nvPr/>
        </p:nvCxnSpPr>
        <p:spPr>
          <a:xfrm>
            <a:off x="2345969" y="1341290"/>
            <a:ext cx="65852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Пряма сполучна лінія 338">
            <a:extLst>
              <a:ext uri="{FF2B5EF4-FFF2-40B4-BE49-F238E27FC236}">
                <a16:creationId xmlns:a16="http://schemas.microsoft.com/office/drawing/2014/main" xmlns="" id="{B23CF970-F762-4549-B2EC-0DAC5D520155}"/>
              </a:ext>
            </a:extLst>
          </p:cNvPr>
          <p:cNvCxnSpPr>
            <a:cxnSpLocks/>
          </p:cNvCxnSpPr>
          <p:nvPr/>
        </p:nvCxnSpPr>
        <p:spPr>
          <a:xfrm>
            <a:off x="2376131" y="1328590"/>
            <a:ext cx="35689" cy="1910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Пряма сполучна лінія 340">
            <a:extLst>
              <a:ext uri="{FF2B5EF4-FFF2-40B4-BE49-F238E27FC236}">
                <a16:creationId xmlns:a16="http://schemas.microsoft.com/office/drawing/2014/main" xmlns="" id="{3DC2B500-141C-43BE-8053-713FAF42ACF5}"/>
              </a:ext>
            </a:extLst>
          </p:cNvPr>
          <p:cNvCxnSpPr>
            <a:cxnSpLocks/>
          </p:cNvCxnSpPr>
          <p:nvPr/>
        </p:nvCxnSpPr>
        <p:spPr>
          <a:xfrm>
            <a:off x="2401122" y="1322388"/>
            <a:ext cx="1" cy="1910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xmlns="" id="{B39B6ACC-54D7-4E05-ACD0-F4CB27BAFE22}"/>
                  </a:ext>
                </a:extLst>
              </p:cNvPr>
              <p:cNvSpPr txBox="1"/>
              <p:nvPr/>
            </p:nvSpPr>
            <p:spPr>
              <a:xfrm>
                <a:off x="2030390" y="332184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B39B6ACC-54D7-4E05-ACD0-F4CB27BA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390" y="3321840"/>
                <a:ext cx="45497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Прямокутник 345">
                <a:extLst>
                  <a:ext uri="{FF2B5EF4-FFF2-40B4-BE49-F238E27FC236}">
                    <a16:creationId xmlns:a16="http://schemas.microsoft.com/office/drawing/2014/main" xmlns="" id="{FB12934C-B987-412B-B3C5-6F3D30A012B1}"/>
                  </a:ext>
                </a:extLst>
              </p:cNvPr>
              <p:cNvSpPr/>
              <p:nvPr/>
            </p:nvSpPr>
            <p:spPr>
              <a:xfrm>
                <a:off x="5673299" y="930906"/>
                <a:ext cx="4439653" cy="624114"/>
              </a:xfrm>
              <a:prstGeom prst="rect">
                <a:avLst/>
              </a:prstGeom>
              <a:solidFill>
                <a:srgbClr val="29A4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Одиниця виміру кутів – 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6" name="Прямокутник 345">
                <a:extLst>
                  <a:ext uri="{FF2B5EF4-FFF2-40B4-BE49-F238E27FC236}">
                    <a16:creationId xmlns:a16="http://schemas.microsoft.com/office/drawing/2014/main" id="{FB12934C-B987-412B-B3C5-6F3D30A01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299" y="930906"/>
                <a:ext cx="4439653" cy="624114"/>
              </a:xfrm>
              <a:prstGeom prst="rect">
                <a:avLst/>
              </a:prstGeom>
              <a:blipFill>
                <a:blip r:embed="rId4"/>
                <a:stretch>
                  <a:fillRect l="-1923" b="-7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Прямокутник 346">
                <a:extLst>
                  <a:ext uri="{FF2B5EF4-FFF2-40B4-BE49-F238E27FC236}">
                    <a16:creationId xmlns:a16="http://schemas.microsoft.com/office/drawing/2014/main" xmlns="" id="{54777E99-5C4D-4889-BD7F-AE364C762AA6}"/>
                  </a:ext>
                </a:extLst>
              </p:cNvPr>
              <p:cNvSpPr/>
              <p:nvPr/>
            </p:nvSpPr>
            <p:spPr>
              <a:xfrm>
                <a:off x="5673298" y="1806340"/>
                <a:ext cx="4439653" cy="817344"/>
              </a:xfrm>
              <a:prstGeom prst="rect">
                <a:avLst/>
              </a:prstGeom>
              <a:solidFill>
                <a:srgbClr val="7B08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Градусна міра розгорнутого кута – 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𝟏𝟖𝟎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7" name="Прямокутник 346">
                <a:extLst>
                  <a:ext uri="{FF2B5EF4-FFF2-40B4-BE49-F238E27FC236}">
                    <a16:creationId xmlns:a16="http://schemas.microsoft.com/office/drawing/2014/main" id="{54777E99-5C4D-4889-BD7F-AE364C762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298" y="1806340"/>
                <a:ext cx="4439653" cy="817344"/>
              </a:xfrm>
              <a:prstGeom prst="rect">
                <a:avLst/>
              </a:prstGeom>
              <a:blipFill>
                <a:blip r:embed="rId5"/>
                <a:stretch>
                  <a:fillRect t="-5970" b="-171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Прямокутник 347">
                <a:extLst>
                  <a:ext uri="{FF2B5EF4-FFF2-40B4-BE49-F238E27FC236}">
                    <a16:creationId xmlns:a16="http://schemas.microsoft.com/office/drawing/2014/main" xmlns="" id="{8DDD47AF-6D75-41B1-AD32-4C1575BB8555}"/>
                  </a:ext>
                </a:extLst>
              </p:cNvPr>
              <p:cNvSpPr/>
              <p:nvPr/>
            </p:nvSpPr>
            <p:spPr>
              <a:xfrm>
                <a:off x="5671108" y="2849681"/>
                <a:ext cx="4439653" cy="951531"/>
              </a:xfrm>
              <a:prstGeom prst="rect">
                <a:avLst/>
              </a:prstGeom>
              <a:solidFill>
                <a:srgbClr val="29A4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°=</m:t>
                    </m:r>
                    <m:f>
                      <m:fPr>
                        <m:ctrlPr>
                          <a:rPr lang="uk-UA" sz="2400" b="1" i="1" smtClean="0"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𝟏𝟖𝟎</m:t>
                        </m:r>
                      </m:den>
                    </m:f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частина розгорнутого кута</a:t>
                </a:r>
              </a:p>
            </p:txBody>
          </p:sp>
        </mc:Choice>
        <mc:Fallback xmlns="">
          <p:sp>
            <p:nvSpPr>
              <p:cNvPr id="348" name="Прямокутник 347">
                <a:extLst>
                  <a:ext uri="{FF2B5EF4-FFF2-40B4-BE49-F238E27FC236}">
                    <a16:creationId xmlns:a16="http://schemas.microsoft.com/office/drawing/2014/main" id="{8DDD47AF-6D75-41B1-AD32-4C1575BB8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108" y="2849681"/>
                <a:ext cx="4439653" cy="951531"/>
              </a:xfrm>
              <a:prstGeom prst="rect">
                <a:avLst/>
              </a:prstGeom>
              <a:blipFill>
                <a:blip r:embed="rId6"/>
                <a:stretch>
                  <a:fillRect b="-159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9" name="Прямокутник 348">
            <a:extLst>
              <a:ext uri="{FF2B5EF4-FFF2-40B4-BE49-F238E27FC236}">
                <a16:creationId xmlns:a16="http://schemas.microsoft.com/office/drawing/2014/main" xmlns="" id="{572D0C6E-C3B1-40EB-AA64-4B461CFB63F2}"/>
              </a:ext>
            </a:extLst>
          </p:cNvPr>
          <p:cNvSpPr/>
          <p:nvPr/>
        </p:nvSpPr>
        <p:spPr>
          <a:xfrm>
            <a:off x="1015644" y="4382451"/>
            <a:ext cx="5277599" cy="615736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Вимірювання дуже малих кутів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Прямокутник 349">
                <a:extLst>
                  <a:ext uri="{FF2B5EF4-FFF2-40B4-BE49-F238E27FC236}">
                    <a16:creationId xmlns:a16="http://schemas.microsoft.com/office/drawing/2014/main" xmlns="" id="{140F4193-A68B-4D51-9662-13C8EF64E19B}"/>
                  </a:ext>
                </a:extLst>
              </p:cNvPr>
              <p:cNvSpPr/>
              <p:nvPr/>
            </p:nvSpPr>
            <p:spPr>
              <a:xfrm>
                <a:off x="250109" y="5232365"/>
                <a:ext cx="4514051" cy="615736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Мінута – це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частина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0" name="Прямокутник 349">
                <a:extLst>
                  <a:ext uri="{FF2B5EF4-FFF2-40B4-BE49-F238E27FC236}">
                    <a16:creationId xmlns:a16="http://schemas.microsoft.com/office/drawing/2014/main" id="{140F4193-A68B-4D51-9662-13C8EF64E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09" y="5232365"/>
                <a:ext cx="4514051" cy="615736"/>
              </a:xfrm>
              <a:prstGeom prst="rect">
                <a:avLst/>
              </a:prstGeom>
              <a:blipFill>
                <a:blip r:embed="rId7"/>
                <a:stretch>
                  <a:fillRect b="-79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Прямокутник 350">
                <a:extLst>
                  <a:ext uri="{FF2B5EF4-FFF2-40B4-BE49-F238E27FC236}">
                    <a16:creationId xmlns:a16="http://schemas.microsoft.com/office/drawing/2014/main" xmlns="" id="{84301844-C774-4736-8422-09297818F810}"/>
                  </a:ext>
                </a:extLst>
              </p:cNvPr>
              <p:cNvSpPr/>
              <p:nvPr/>
            </p:nvSpPr>
            <p:spPr>
              <a:xfrm>
                <a:off x="5008762" y="5242711"/>
                <a:ext cx="2736949" cy="615736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Позначення:</a:t>
                </a:r>
                <a:r>
                  <a:rPr lang="uk-UA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1" name="Прямокутник 350">
                <a:extLst>
                  <a:ext uri="{FF2B5EF4-FFF2-40B4-BE49-F238E27FC236}">
                    <a16:creationId xmlns:a16="http://schemas.microsoft.com/office/drawing/2014/main" id="{84301844-C774-4736-8422-09297818F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762" y="5242711"/>
                <a:ext cx="2736949" cy="615736"/>
              </a:xfrm>
              <a:prstGeom prst="rect">
                <a:avLst/>
              </a:prstGeom>
              <a:blipFill>
                <a:blip r:embed="rId8"/>
                <a:stretch>
                  <a:fillRect b="-69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Прямокутник 351">
                <a:extLst>
                  <a:ext uri="{FF2B5EF4-FFF2-40B4-BE49-F238E27FC236}">
                    <a16:creationId xmlns:a16="http://schemas.microsoft.com/office/drawing/2014/main" xmlns="" id="{6433BD41-68F6-4133-A9D3-689E3B9AD1DA}"/>
                  </a:ext>
                </a:extLst>
              </p:cNvPr>
              <p:cNvSpPr/>
              <p:nvPr/>
            </p:nvSpPr>
            <p:spPr>
              <a:xfrm>
                <a:off x="247914" y="6068387"/>
                <a:ext cx="4516247" cy="615736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Секунда – це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частина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2" name="Прямокутник 351">
                <a:extLst>
                  <a:ext uri="{FF2B5EF4-FFF2-40B4-BE49-F238E27FC236}">
                    <a16:creationId xmlns:a16="http://schemas.microsoft.com/office/drawing/2014/main" id="{6433BD41-68F6-4133-A9D3-689E3B9AD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14" y="6068387"/>
                <a:ext cx="4516247" cy="615736"/>
              </a:xfrm>
              <a:prstGeom prst="rect">
                <a:avLst/>
              </a:prstGeom>
              <a:blipFill>
                <a:blip r:embed="rId9"/>
                <a:stretch>
                  <a:fillRect b="-79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Прямокутник 352">
                <a:extLst>
                  <a:ext uri="{FF2B5EF4-FFF2-40B4-BE49-F238E27FC236}">
                    <a16:creationId xmlns:a16="http://schemas.microsoft.com/office/drawing/2014/main" xmlns="" id="{EA513302-2205-4CD8-8228-C2309272100B}"/>
                  </a:ext>
                </a:extLst>
              </p:cNvPr>
              <p:cNvSpPr/>
              <p:nvPr/>
            </p:nvSpPr>
            <p:spPr>
              <a:xfrm>
                <a:off x="5000741" y="6090421"/>
                <a:ext cx="2744972" cy="615736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Позначення:</a:t>
                </a:r>
                <a:r>
                  <a:rPr lang="uk-UA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′′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3" name="Прямокутник 352">
                <a:extLst>
                  <a:ext uri="{FF2B5EF4-FFF2-40B4-BE49-F238E27FC236}">
                    <a16:creationId xmlns:a16="http://schemas.microsoft.com/office/drawing/2014/main" id="{EA513302-2205-4CD8-8228-C23092721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741" y="6090421"/>
                <a:ext cx="2744972" cy="615736"/>
              </a:xfrm>
              <a:prstGeom prst="rect">
                <a:avLst/>
              </a:prstGeom>
              <a:blipFill>
                <a:blip r:embed="rId10"/>
                <a:stretch>
                  <a:fillRect l="-1109" b="-69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Дуга 201">
            <a:extLst>
              <a:ext uri="{FF2B5EF4-FFF2-40B4-BE49-F238E27FC236}">
                <a16:creationId xmlns:a16="http://schemas.microsoft.com/office/drawing/2014/main" xmlns="" id="{05457D00-AFD6-4E05-8E57-FE09E2991D5D}"/>
              </a:ext>
            </a:extLst>
          </p:cNvPr>
          <p:cNvSpPr/>
          <p:nvPr/>
        </p:nvSpPr>
        <p:spPr>
          <a:xfrm>
            <a:off x="501650" y="1322388"/>
            <a:ext cx="3816349" cy="3733737"/>
          </a:xfrm>
          <a:prstGeom prst="arc">
            <a:avLst>
              <a:gd name="adj1" fmla="val 10703462"/>
              <a:gd name="adj2" fmla="val 93634"/>
            </a:avLst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6" name="Пряма сполучна лінія 125">
            <a:extLst>
              <a:ext uri="{FF2B5EF4-FFF2-40B4-BE49-F238E27FC236}">
                <a16:creationId xmlns:a16="http://schemas.microsoft.com/office/drawing/2014/main" xmlns="" id="{2B8C2852-0F6B-4779-B2B2-A34AC43A92EE}"/>
              </a:ext>
            </a:extLst>
          </p:cNvPr>
          <p:cNvCxnSpPr>
            <a:cxnSpLocks/>
          </p:cNvCxnSpPr>
          <p:nvPr/>
        </p:nvCxnSpPr>
        <p:spPr>
          <a:xfrm flipH="1">
            <a:off x="462018" y="3242605"/>
            <a:ext cx="387820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Овал 107">
            <a:extLst>
              <a:ext uri="{FF2B5EF4-FFF2-40B4-BE49-F238E27FC236}">
                <a16:creationId xmlns:a16="http://schemas.microsoft.com/office/drawing/2014/main" xmlns="" id="{31B128C1-BB62-4238-9032-2A99528498AE}"/>
              </a:ext>
            </a:extLst>
          </p:cNvPr>
          <p:cNvSpPr/>
          <p:nvPr/>
        </p:nvSpPr>
        <p:spPr>
          <a:xfrm>
            <a:off x="2342853" y="3182309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5" name="Пряма сполучна лінія 204">
            <a:extLst>
              <a:ext uri="{FF2B5EF4-FFF2-40B4-BE49-F238E27FC236}">
                <a16:creationId xmlns:a16="http://schemas.microsoft.com/office/drawing/2014/main" xmlns="" id="{325C2B68-B538-4027-B655-8B79FA0C6BE6}"/>
              </a:ext>
            </a:extLst>
          </p:cNvPr>
          <p:cNvCxnSpPr>
            <a:cxnSpLocks/>
          </p:cNvCxnSpPr>
          <p:nvPr/>
        </p:nvCxnSpPr>
        <p:spPr>
          <a:xfrm flipH="1">
            <a:off x="2401123" y="1704975"/>
            <a:ext cx="1953063" cy="1527799"/>
          </a:xfrm>
          <a:prstGeom prst="line">
            <a:avLst/>
          </a:prstGeom>
          <a:ln w="190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 сполучна лінія 205">
            <a:extLst>
              <a:ext uri="{FF2B5EF4-FFF2-40B4-BE49-F238E27FC236}">
                <a16:creationId xmlns:a16="http://schemas.microsoft.com/office/drawing/2014/main" xmlns="" id="{FA079C0F-1712-490C-BF31-8768E57C067A}"/>
              </a:ext>
            </a:extLst>
          </p:cNvPr>
          <p:cNvCxnSpPr>
            <a:cxnSpLocks/>
          </p:cNvCxnSpPr>
          <p:nvPr/>
        </p:nvCxnSpPr>
        <p:spPr>
          <a:xfrm flipH="1">
            <a:off x="2401123" y="1671638"/>
            <a:ext cx="1926633" cy="1561136"/>
          </a:xfrm>
          <a:prstGeom prst="line">
            <a:avLst/>
          </a:prstGeom>
          <a:ln w="190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xmlns="" id="{8FDC9AC2-72C8-4323-8B73-993476F99941}"/>
              </a:ext>
            </a:extLst>
          </p:cNvPr>
          <p:cNvCxnSpPr>
            <a:cxnSpLocks/>
          </p:cNvCxnSpPr>
          <p:nvPr/>
        </p:nvCxnSpPr>
        <p:spPr>
          <a:xfrm>
            <a:off x="3941904" y="1467164"/>
            <a:ext cx="236446" cy="264651"/>
          </a:xfrm>
          <a:prstGeom prst="straightConnector1">
            <a:avLst/>
          </a:prstGeom>
          <a:ln w="28575">
            <a:solidFill>
              <a:srgbClr val="3E3D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 зі стрілкою 210">
            <a:extLst>
              <a:ext uri="{FF2B5EF4-FFF2-40B4-BE49-F238E27FC236}">
                <a16:creationId xmlns:a16="http://schemas.microsoft.com/office/drawing/2014/main" xmlns="" id="{4F33992C-752B-4BDD-9F56-5433B9A44770}"/>
              </a:ext>
            </a:extLst>
          </p:cNvPr>
          <p:cNvCxnSpPr>
            <a:cxnSpLocks/>
          </p:cNvCxnSpPr>
          <p:nvPr/>
        </p:nvCxnSpPr>
        <p:spPr>
          <a:xfrm flipH="1" flipV="1">
            <a:off x="4259226" y="1831628"/>
            <a:ext cx="238149" cy="266557"/>
          </a:xfrm>
          <a:prstGeom prst="straightConnector1">
            <a:avLst/>
          </a:prstGeom>
          <a:ln w="28575">
            <a:solidFill>
              <a:srgbClr val="3E3D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xmlns="" id="{A46B02BE-F710-43C1-94BA-0B0FA36E24C9}"/>
                  </a:ext>
                </a:extLst>
              </p:cNvPr>
              <p:cNvSpPr txBox="1"/>
              <p:nvPr/>
            </p:nvSpPr>
            <p:spPr>
              <a:xfrm>
                <a:off x="4409608" y="136352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46B02BE-F710-43C1-94BA-0B0FA36E2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608" y="1363526"/>
                <a:ext cx="45497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xmlns="" id="{80223243-A8E4-49A4-9D0D-373FB65B37D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5" r="33362"/>
          <a:stretch/>
        </p:blipFill>
        <p:spPr>
          <a:xfrm>
            <a:off x="0" y="4080860"/>
            <a:ext cx="8124497" cy="2777139"/>
          </a:xfrm>
          <a:prstGeom prst="rect">
            <a:avLst/>
          </a:prstGeom>
        </p:spPr>
      </p:pic>
      <p:sp>
        <p:nvSpPr>
          <p:cNvPr id="209" name="Прямокутник: округлені кути 208">
            <a:extLst>
              <a:ext uri="{FF2B5EF4-FFF2-40B4-BE49-F238E27FC236}">
                <a16:creationId xmlns:a16="http://schemas.microsoft.com/office/drawing/2014/main" xmlns="" id="{B6CCE14F-0D81-4E92-93D9-B7ECEE9108C1}"/>
              </a:ext>
            </a:extLst>
          </p:cNvPr>
          <p:cNvSpPr/>
          <p:nvPr/>
        </p:nvSpPr>
        <p:spPr>
          <a:xfrm>
            <a:off x="375355" y="5008223"/>
            <a:ext cx="5769976" cy="1326142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Кожний кут має певну градусну міру, більшу за нуль</a:t>
            </a:r>
          </a:p>
        </p:txBody>
      </p:sp>
    </p:spTree>
    <p:extLst>
      <p:ext uri="{BB962C8B-B14F-4D97-AF65-F5344CB8AC3E}">
        <p14:creationId xmlns:p14="http://schemas.microsoft.com/office/powerpoint/2010/main" val="125325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150"/>
                            </p:stCondLst>
                            <p:childTnLst>
                              <p:par>
                                <p:cTn id="5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7" dur="2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400"/>
                            </p:stCondLst>
                            <p:childTnLst>
                              <p:par>
                                <p:cTn id="5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1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50"/>
                            </p:stCondLst>
                            <p:childTnLst>
                              <p:par>
                                <p:cTn id="5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250"/>
                            </p:stCondLst>
                            <p:childTnLst>
                              <p:par>
                                <p:cTn id="5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6" dur="2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1" dur="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250"/>
                            </p:stCondLst>
                            <p:childTnLst>
                              <p:par>
                                <p:cTn id="6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5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500"/>
                            </p:stCondLst>
                            <p:childTnLst>
                              <p:par>
                                <p:cTn id="6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9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4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250"/>
                            </p:stCondLst>
                            <p:childTnLst>
                              <p:par>
                                <p:cTn id="6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8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500"/>
                            </p:stCondLst>
                            <p:childTnLst>
                              <p:par>
                                <p:cTn id="6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7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202" grpId="0" animBg="1"/>
      <p:bldP spid="215" grpId="0"/>
      <p:bldP spid="2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Частина кола 25">
            <a:extLst>
              <a:ext uri="{FF2B5EF4-FFF2-40B4-BE49-F238E27FC236}">
                <a16:creationId xmlns:a16="http://schemas.microsoft.com/office/drawing/2014/main" xmlns="" id="{E961288E-2FBC-47AB-8C3B-9A95148E02EA}"/>
              </a:ext>
            </a:extLst>
          </p:cNvPr>
          <p:cNvSpPr/>
          <p:nvPr/>
        </p:nvSpPr>
        <p:spPr>
          <a:xfrm>
            <a:off x="861720" y="1862739"/>
            <a:ext cx="4918579" cy="4918579"/>
          </a:xfrm>
          <a:prstGeom prst="pie">
            <a:avLst>
              <a:gd name="adj1" fmla="val 10796229"/>
              <a:gd name="adj2" fmla="val 15597147"/>
            </a:avLst>
          </a:prstGeom>
          <a:solidFill>
            <a:srgbClr val="29A4DE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Частина кола 1">
            <a:extLst>
              <a:ext uri="{FF2B5EF4-FFF2-40B4-BE49-F238E27FC236}">
                <a16:creationId xmlns:a16="http://schemas.microsoft.com/office/drawing/2014/main" xmlns="" id="{3B804AAF-50F8-4BE5-AD03-38865E0D97DE}"/>
              </a:ext>
            </a:extLst>
          </p:cNvPr>
          <p:cNvSpPr/>
          <p:nvPr/>
        </p:nvSpPr>
        <p:spPr>
          <a:xfrm>
            <a:off x="241152" y="1247165"/>
            <a:ext cx="6128956" cy="6128956"/>
          </a:xfrm>
          <a:prstGeom prst="pie">
            <a:avLst>
              <a:gd name="adj1" fmla="val 19093974"/>
              <a:gd name="adj2" fmla="val 27037"/>
            </a:avLst>
          </a:prstGeom>
          <a:solidFill>
            <a:srgbClr val="29A4DE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Вимірювання кутів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Графіка 19" descr="Лампочка">
            <a:extLst>
              <a:ext uri="{FF2B5EF4-FFF2-40B4-BE49-F238E27FC236}">
                <a16:creationId xmlns:a16="http://schemas.microsoft.com/office/drawing/2014/main" xmlns="" id="{45B3DA31-832C-471B-AF42-6A84E0460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xmlns="" id="{DF7B172E-6F91-43B2-90BA-780C90603A1A}"/>
              </a:ext>
            </a:extLst>
          </p:cNvPr>
          <p:cNvSpPr/>
          <p:nvPr/>
        </p:nvSpPr>
        <p:spPr>
          <a:xfrm>
            <a:off x="5286703" y="5745954"/>
            <a:ext cx="6084362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Яким приладом ви вже вимірювали кути в молодших класах?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xmlns="" id="{D91C5C3B-DDE0-46B5-8774-D5C34566B383}"/>
              </a:ext>
            </a:extLst>
          </p:cNvPr>
          <p:cNvCxnSpPr>
            <a:cxnSpLocks/>
          </p:cNvCxnSpPr>
          <p:nvPr/>
        </p:nvCxnSpPr>
        <p:spPr>
          <a:xfrm flipH="1">
            <a:off x="3296138" y="1985674"/>
            <a:ext cx="2622062" cy="233368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xmlns="" id="{97176826-056D-4152-8253-79C14B8BBC14}"/>
              </a:ext>
            </a:extLst>
          </p:cNvPr>
          <p:cNvCxnSpPr>
            <a:cxnSpLocks/>
          </p:cNvCxnSpPr>
          <p:nvPr/>
        </p:nvCxnSpPr>
        <p:spPr>
          <a:xfrm flipH="1">
            <a:off x="304800" y="4319363"/>
            <a:ext cx="6375400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xmlns="" id="{C79C3F04-C11B-4CFE-8F51-4CD06502C60B}"/>
              </a:ext>
            </a:extLst>
          </p:cNvPr>
          <p:cNvCxnSpPr>
            <a:cxnSpLocks/>
          </p:cNvCxnSpPr>
          <p:nvPr/>
        </p:nvCxnSpPr>
        <p:spPr>
          <a:xfrm>
            <a:off x="2824480" y="1583955"/>
            <a:ext cx="487403" cy="271996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Дуга 53">
            <a:extLst>
              <a:ext uri="{FF2B5EF4-FFF2-40B4-BE49-F238E27FC236}">
                <a16:creationId xmlns:a16="http://schemas.microsoft.com/office/drawing/2014/main" xmlns="" id="{3F87D523-EBD9-4DD3-83EF-2FC59048BBF5}"/>
              </a:ext>
            </a:extLst>
          </p:cNvPr>
          <p:cNvSpPr/>
          <p:nvPr/>
        </p:nvSpPr>
        <p:spPr>
          <a:xfrm rot="2307064">
            <a:off x="3377194" y="4023432"/>
            <a:ext cx="385377" cy="385377"/>
          </a:xfrm>
          <a:prstGeom prst="arc">
            <a:avLst>
              <a:gd name="adj1" fmla="val 14988276"/>
              <a:gd name="adj2" fmla="val 20898741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Дуга 54">
            <a:extLst>
              <a:ext uri="{FF2B5EF4-FFF2-40B4-BE49-F238E27FC236}">
                <a16:creationId xmlns:a16="http://schemas.microsoft.com/office/drawing/2014/main" xmlns="" id="{F613E953-9B52-4C32-8096-C2C6E7E52D05}"/>
              </a:ext>
            </a:extLst>
          </p:cNvPr>
          <p:cNvSpPr/>
          <p:nvPr/>
        </p:nvSpPr>
        <p:spPr>
          <a:xfrm rot="15783134">
            <a:off x="3168974" y="4111236"/>
            <a:ext cx="385377" cy="385377"/>
          </a:xfrm>
          <a:prstGeom prst="arc">
            <a:avLst>
              <a:gd name="adj1" fmla="val 16432887"/>
              <a:gd name="adj2" fmla="val 20305605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Дуга 55">
            <a:extLst>
              <a:ext uri="{FF2B5EF4-FFF2-40B4-BE49-F238E27FC236}">
                <a16:creationId xmlns:a16="http://schemas.microsoft.com/office/drawing/2014/main" xmlns="" id="{0C323BB4-72C6-42BC-9332-03FE09814CFF}"/>
              </a:ext>
            </a:extLst>
          </p:cNvPr>
          <p:cNvSpPr/>
          <p:nvPr/>
        </p:nvSpPr>
        <p:spPr>
          <a:xfrm rot="17961408">
            <a:off x="3107033" y="4078915"/>
            <a:ext cx="409695" cy="365021"/>
          </a:xfrm>
          <a:prstGeom prst="arc">
            <a:avLst>
              <a:gd name="adj1" fmla="val 13852714"/>
              <a:gd name="adj2" fmla="val 18887689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16FFDC21-E34F-4416-A9AC-BA51AD311798}"/>
                  </a:ext>
                </a:extLst>
              </p:cNvPr>
              <p:cNvSpPr txBox="1"/>
              <p:nvPr/>
            </p:nvSpPr>
            <p:spPr>
              <a:xfrm>
                <a:off x="3762963" y="376474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6FFDC21-E34F-4416-A9AC-BA51AD311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963" y="3764742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59E5FB88-7980-4547-B777-2C230A12FD2F}"/>
                  </a:ext>
                </a:extLst>
              </p:cNvPr>
              <p:cNvSpPr txBox="1"/>
              <p:nvPr/>
            </p:nvSpPr>
            <p:spPr>
              <a:xfrm>
                <a:off x="2719284" y="374899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E5FB88-7980-4547-B777-2C230A12F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284" y="3748992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E08A381B-8E28-49BD-956C-13D37E16E1BE}"/>
              </a:ext>
            </a:extLst>
          </p:cNvPr>
          <p:cNvSpPr/>
          <p:nvPr/>
        </p:nvSpPr>
        <p:spPr>
          <a:xfrm>
            <a:off x="3260745" y="425134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7">
                <a:extLst>
                  <a:ext uri="{FF2B5EF4-FFF2-40B4-BE49-F238E27FC236}">
                    <a16:creationId xmlns:a16="http://schemas.microsoft.com/office/drawing/2014/main" xmlns="" id="{8FA02936-60DB-4A40-8BA9-33CC7EC995AF}"/>
                  </a:ext>
                </a:extLst>
              </p:cNvPr>
              <p:cNvSpPr/>
              <p:nvPr/>
            </p:nvSpPr>
            <p:spPr>
              <a:xfrm>
                <a:off x="7594333" y="5767418"/>
                <a:ext cx="3776731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Якою є градусна міра кута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Прямоугольник 7">
                <a:extLst>
                  <a:ext uri="{FF2B5EF4-FFF2-40B4-BE49-F238E27FC236}">
                    <a16:creationId xmlns:a16="http://schemas.microsoft.com/office/drawing/2014/main" id="{8FA02936-60DB-4A40-8BA9-33CC7EC99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333" y="5767418"/>
                <a:ext cx="3776731" cy="830997"/>
              </a:xfrm>
              <a:prstGeom prst="rect">
                <a:avLst/>
              </a:prstGeom>
              <a:blipFill>
                <a:blip r:embed="rId8"/>
                <a:stretch>
                  <a:fillRect l="-646" t="-5882" r="-2746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7">
                <a:extLst>
                  <a:ext uri="{FF2B5EF4-FFF2-40B4-BE49-F238E27FC236}">
                    <a16:creationId xmlns:a16="http://schemas.microsoft.com/office/drawing/2014/main" xmlns="" id="{A42B4E2A-71F8-4046-822D-7C2880B35443}"/>
                  </a:ext>
                </a:extLst>
              </p:cNvPr>
              <p:cNvSpPr/>
              <p:nvPr/>
            </p:nvSpPr>
            <p:spPr>
              <a:xfrm>
                <a:off x="7594333" y="5756686"/>
                <a:ext cx="3776731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Якою є градусна міра кута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Прямоугольник 7">
                <a:extLst>
                  <a:ext uri="{FF2B5EF4-FFF2-40B4-BE49-F238E27FC236}">
                    <a16:creationId xmlns:a16="http://schemas.microsoft.com/office/drawing/2014/main" id="{A42B4E2A-71F8-4046-822D-7C2880B35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333" y="5756686"/>
                <a:ext cx="3776731" cy="830997"/>
              </a:xfrm>
              <a:prstGeom prst="rect">
                <a:avLst/>
              </a:prstGeom>
              <a:blipFill>
                <a:blip r:embed="rId9"/>
                <a:stretch>
                  <a:fillRect l="-646" t="-5839" r="-2746" b="-14599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кутник: округлені кути 62">
                <a:extLst>
                  <a:ext uri="{FF2B5EF4-FFF2-40B4-BE49-F238E27FC236}">
                    <a16:creationId xmlns:a16="http://schemas.microsoft.com/office/drawing/2014/main" xmlns="" id="{1606D3BF-B5C0-47FA-BD03-B01D69EED27C}"/>
                  </a:ext>
                </a:extLst>
              </p:cNvPr>
              <p:cNvSpPr/>
              <p:nvPr/>
            </p:nvSpPr>
            <p:spPr>
              <a:xfrm>
                <a:off x="8031131" y="1059267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Прямокутник: округлені кути 62">
                <a:extLst>
                  <a:ext uri="{FF2B5EF4-FFF2-40B4-BE49-F238E27FC236}">
                    <a16:creationId xmlns:a16="http://schemas.microsoft.com/office/drawing/2014/main" id="{1606D3BF-B5C0-47FA-BD03-B01D69EED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31" y="1059267"/>
                <a:ext cx="2210756" cy="624114"/>
              </a:xfrm>
              <a:prstGeom prst="roundRect">
                <a:avLst/>
              </a:prstGeom>
              <a:blipFill>
                <a:blip r:embed="rId10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кутник: округлені кути 63">
                <a:extLst>
                  <a:ext uri="{FF2B5EF4-FFF2-40B4-BE49-F238E27FC236}">
                    <a16:creationId xmlns:a16="http://schemas.microsoft.com/office/drawing/2014/main" xmlns="" id="{34311C41-38E7-4CEA-8D30-7479164847B4}"/>
                  </a:ext>
                </a:extLst>
              </p:cNvPr>
              <p:cNvSpPr/>
              <p:nvPr/>
            </p:nvSpPr>
            <p:spPr>
              <a:xfrm>
                <a:off x="8031131" y="2031286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𝟖𝟎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Прямокутник: округлені кути 63">
                <a:extLst>
                  <a:ext uri="{FF2B5EF4-FFF2-40B4-BE49-F238E27FC236}">
                    <a16:creationId xmlns:a16="http://schemas.microsoft.com/office/drawing/2014/main" id="{34311C41-38E7-4CEA-8D30-747916484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31" y="2031286"/>
                <a:ext cx="2210756" cy="62411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Рисунок 65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0AC0BAA-FD4E-418A-B520-74A3D6B0A2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80" y="5600542"/>
            <a:ext cx="1165276" cy="1165276"/>
          </a:xfrm>
          <a:prstGeom prst="rect">
            <a:avLst/>
          </a:prstGeom>
        </p:spPr>
      </p:pic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280B240D-742D-4940-82C6-B0866366C90E}"/>
              </a:ext>
            </a:extLst>
          </p:cNvPr>
          <p:cNvSpPr/>
          <p:nvPr/>
        </p:nvSpPr>
        <p:spPr>
          <a:xfrm>
            <a:off x="2204177" y="705694"/>
            <a:ext cx="2354317" cy="584776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Транспортир</a:t>
            </a:r>
          </a:p>
        </p:txBody>
      </p:sp>
      <p:pic>
        <p:nvPicPr>
          <p:cNvPr id="6" name="Рисунок 5" descr="Зображення, що містить ноутбук, комп’ютер&#10;&#10;Автоматично згенерований опис">
            <a:extLst>
              <a:ext uri="{FF2B5EF4-FFF2-40B4-BE49-F238E27FC236}">
                <a16:creationId xmlns:a16="http://schemas.microsoft.com/office/drawing/2014/main" xmlns="" id="{CF3797E5-3BED-4F00-8C1C-C3C980F6BF6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7" t="50000" r="60745" b="36251"/>
          <a:stretch/>
        </p:blipFill>
        <p:spPr>
          <a:xfrm>
            <a:off x="4142459" y="3429000"/>
            <a:ext cx="643500" cy="9429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FCC26B-ACA9-48EF-87E4-660981CF43B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24546" r="77440" b="34575"/>
          <a:stretch/>
        </p:blipFill>
        <p:spPr>
          <a:xfrm>
            <a:off x="568968" y="1683381"/>
            <a:ext cx="2181562" cy="2803466"/>
          </a:xfrm>
          <a:prstGeom prst="rect">
            <a:avLst/>
          </a:prstGeom>
        </p:spPr>
      </p:pic>
      <p:pic>
        <p:nvPicPr>
          <p:cNvPr id="60" name="Рисунок 59" descr="Зображення, що містить гітара&#10;&#10;Автоматично згенерований опис">
            <a:extLst>
              <a:ext uri="{FF2B5EF4-FFF2-40B4-BE49-F238E27FC236}">
                <a16:creationId xmlns:a16="http://schemas.microsoft.com/office/drawing/2014/main" xmlns="" id="{E98C5380-53A6-4262-BEAA-0303405D5BA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0077" r="48706" b="21991"/>
          <a:stretch/>
        </p:blipFill>
        <p:spPr>
          <a:xfrm>
            <a:off x="370111" y="1794507"/>
            <a:ext cx="5883543" cy="39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7976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5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" grpId="0" animBg="1"/>
      <p:bldP spid="2" grpId="1" animBg="1"/>
      <p:bldP spid="21" grpId="0" animBg="1"/>
      <p:bldP spid="21" grpId="1" animBg="1"/>
      <p:bldP spid="54" grpId="0" animBg="1"/>
      <p:bldP spid="55" grpId="0" animBg="1"/>
      <p:bldP spid="56" grpId="0" animBg="1"/>
      <p:bldP spid="57" grpId="0"/>
      <p:bldP spid="58" grpId="0"/>
      <p:bldP spid="59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xmlns="" id="{2B9E8979-7724-4239-BA20-6FC0D73FB352}"/>
              </a:ext>
            </a:extLst>
          </p:cNvPr>
          <p:cNvCxnSpPr>
            <a:cxnSpLocks/>
          </p:cNvCxnSpPr>
          <p:nvPr/>
        </p:nvCxnSpPr>
        <p:spPr>
          <a:xfrm flipV="1">
            <a:off x="1017903" y="3245151"/>
            <a:ext cx="0" cy="29784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сполучна лінія 77">
            <a:extLst>
              <a:ext uri="{FF2B5EF4-FFF2-40B4-BE49-F238E27FC236}">
                <a16:creationId xmlns:a16="http://schemas.microsoft.com/office/drawing/2014/main" xmlns="" id="{C8F0CF33-91CD-4AF9-998B-70B24EB138FB}"/>
              </a:ext>
            </a:extLst>
          </p:cNvPr>
          <p:cNvCxnSpPr>
            <a:cxnSpLocks/>
          </p:cNvCxnSpPr>
          <p:nvPr/>
        </p:nvCxnSpPr>
        <p:spPr>
          <a:xfrm rot="5400000" flipV="1">
            <a:off x="868979" y="3096227"/>
            <a:ext cx="0" cy="29784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Види кутів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xmlns="" id="{7813DC70-1B96-4A61-B3A3-00D12B4DC872}"/>
              </a:ext>
            </a:extLst>
          </p:cNvPr>
          <p:cNvCxnSpPr>
            <a:cxnSpLocks/>
          </p:cNvCxnSpPr>
          <p:nvPr/>
        </p:nvCxnSpPr>
        <p:spPr>
          <a:xfrm flipH="1">
            <a:off x="4364173" y="1433537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xmlns="" id="{F8D34E99-5E4B-419C-8235-56BE4EEF8335}"/>
              </a:ext>
            </a:extLst>
          </p:cNvPr>
          <p:cNvCxnSpPr>
            <a:cxnSpLocks/>
          </p:cNvCxnSpPr>
          <p:nvPr/>
        </p:nvCxnSpPr>
        <p:spPr>
          <a:xfrm flipH="1">
            <a:off x="4364173" y="357444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кутник: округлені кути 66">
            <a:extLst>
              <a:ext uri="{FF2B5EF4-FFF2-40B4-BE49-F238E27FC236}">
                <a16:creationId xmlns:a16="http://schemas.microsoft.com/office/drawing/2014/main" xmlns="" id="{3CB77750-567E-4354-ABFD-ACD42EF73AFB}"/>
              </a:ext>
            </a:extLst>
          </p:cNvPr>
          <p:cNvSpPr/>
          <p:nvPr/>
        </p:nvSpPr>
        <p:spPr>
          <a:xfrm>
            <a:off x="4609123" y="3918081"/>
            <a:ext cx="2210756" cy="624114"/>
          </a:xfrm>
          <a:prstGeom prst="roundRect">
            <a:avLst/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Гострий</a:t>
            </a:r>
          </a:p>
        </p:txBody>
      </p:sp>
      <p:sp>
        <p:nvSpPr>
          <p:cNvPr id="71" name="Прямокутник 70">
            <a:extLst>
              <a:ext uri="{FF2B5EF4-FFF2-40B4-BE49-F238E27FC236}">
                <a16:creationId xmlns:a16="http://schemas.microsoft.com/office/drawing/2014/main" xmlns="" id="{D52E76FC-708F-4FD3-937B-551A579C6B80}"/>
              </a:ext>
            </a:extLst>
          </p:cNvPr>
          <p:cNvSpPr/>
          <p:nvPr/>
        </p:nvSpPr>
        <p:spPr>
          <a:xfrm>
            <a:off x="4339084" y="4882305"/>
            <a:ext cx="2750833" cy="1331532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Гострі кути менші від прямого</a:t>
            </a:r>
          </a:p>
        </p:txBody>
      </p:sp>
      <p:cxnSp>
        <p:nvCxnSpPr>
          <p:cNvPr id="72" name="Пряма сполучна лінія 71">
            <a:extLst>
              <a:ext uri="{FF2B5EF4-FFF2-40B4-BE49-F238E27FC236}">
                <a16:creationId xmlns:a16="http://schemas.microsoft.com/office/drawing/2014/main" xmlns="" id="{2E90CA9E-E9F9-436E-AE2D-17E4BDE70311}"/>
              </a:ext>
            </a:extLst>
          </p:cNvPr>
          <p:cNvCxnSpPr>
            <a:cxnSpLocks/>
          </p:cNvCxnSpPr>
          <p:nvPr/>
        </p:nvCxnSpPr>
        <p:spPr>
          <a:xfrm flipH="1">
            <a:off x="694688" y="357444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xmlns="" id="{9C3F6EA6-C826-4DAE-852B-273E6E92D89D}"/>
              </a:ext>
            </a:extLst>
          </p:cNvPr>
          <p:cNvCxnSpPr>
            <a:cxnSpLocks/>
          </p:cNvCxnSpPr>
          <p:nvPr/>
        </p:nvCxnSpPr>
        <p:spPr>
          <a:xfrm rot="5400000" flipH="1">
            <a:off x="-655640" y="2224120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кутник: округлені кути 74">
            <a:extLst>
              <a:ext uri="{FF2B5EF4-FFF2-40B4-BE49-F238E27FC236}">
                <a16:creationId xmlns:a16="http://schemas.microsoft.com/office/drawing/2014/main" xmlns="" id="{762DF937-DE01-4AB7-85BF-4F46067D33EC}"/>
              </a:ext>
            </a:extLst>
          </p:cNvPr>
          <p:cNvSpPr/>
          <p:nvPr/>
        </p:nvSpPr>
        <p:spPr>
          <a:xfrm>
            <a:off x="914550" y="3918081"/>
            <a:ext cx="2210756" cy="624114"/>
          </a:xfrm>
          <a:prstGeom prst="roundRect">
            <a:avLst/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кутник 75">
                <a:extLst>
                  <a:ext uri="{FF2B5EF4-FFF2-40B4-BE49-F238E27FC236}">
                    <a16:creationId xmlns:a16="http://schemas.microsoft.com/office/drawing/2014/main" xmlns="" id="{B596E4C4-9B54-4B6E-9253-91D6172211A5}"/>
                  </a:ext>
                </a:extLst>
              </p:cNvPr>
              <p:cNvSpPr/>
              <p:nvPr/>
            </p:nvSpPr>
            <p:spPr>
              <a:xfrm>
                <a:off x="644511" y="4882305"/>
                <a:ext cx="2750833" cy="1331532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Градусна міра прямого кута дорівнює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кутник 75">
                <a:extLst>
                  <a:ext uri="{FF2B5EF4-FFF2-40B4-BE49-F238E27FC236}">
                    <a16:creationId xmlns:a16="http://schemas.microsoft.com/office/drawing/2014/main" id="{B596E4C4-9B54-4B6E-9253-91D617221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1" y="4882305"/>
                <a:ext cx="2750833" cy="1331532"/>
              </a:xfrm>
              <a:prstGeom prst="rect">
                <a:avLst/>
              </a:prstGeom>
              <a:blipFill>
                <a:blip r:embed="rId3"/>
                <a:stretch>
                  <a:fillRect r="-665" b="-50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xmlns="" id="{3961858B-D687-469C-8C86-CE65BEFFE2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1" r="66897"/>
          <a:stretch/>
        </p:blipFill>
        <p:spPr>
          <a:xfrm>
            <a:off x="0" y="746234"/>
            <a:ext cx="4035972" cy="6111766"/>
          </a:xfrm>
          <a:prstGeom prst="rect">
            <a:avLst/>
          </a:prstGeom>
        </p:spPr>
      </p:pic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xmlns="" id="{4C62376C-521B-4FB9-B2CF-491EC13A172E}"/>
              </a:ext>
            </a:extLst>
          </p:cNvPr>
          <p:cNvGrpSpPr/>
          <p:nvPr/>
        </p:nvGrpSpPr>
        <p:grpSpPr>
          <a:xfrm>
            <a:off x="273922" y="2712593"/>
            <a:ext cx="1723712" cy="1723712"/>
            <a:chOff x="273922" y="2712593"/>
            <a:chExt cx="1723712" cy="1723712"/>
          </a:xfrm>
        </p:grpSpPr>
        <p:pic>
          <p:nvPicPr>
            <p:cNvPr id="12" name="Рисунок 11" descr="Зображення, що містить малювання&#10;&#10;Автоматично згенерований опис">
              <a:extLst>
                <a:ext uri="{FF2B5EF4-FFF2-40B4-BE49-F238E27FC236}">
                  <a16:creationId xmlns:a16="http://schemas.microsoft.com/office/drawing/2014/main" xmlns="" id="{989E761B-831C-46DC-83A0-AAF0EB400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22" y="2712593"/>
              <a:ext cx="1723712" cy="1723712"/>
            </a:xfrm>
            <a:prstGeom prst="rect">
              <a:avLst/>
            </a:prstGeom>
          </p:spPr>
        </p:pic>
        <p:pic>
          <p:nvPicPr>
            <p:cNvPr id="14" name="Рисунок 13" descr="Зображення, що містить знімок екрана&#10;&#10;Автоматично згенерований опис">
              <a:extLst>
                <a:ext uri="{FF2B5EF4-FFF2-40B4-BE49-F238E27FC236}">
                  <a16:creationId xmlns:a16="http://schemas.microsoft.com/office/drawing/2014/main" xmlns="" id="{B5F0965F-5256-4F48-9DBC-5BD16C417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" t="40617" r="87069" b="41375"/>
            <a:stretch/>
          </p:blipFill>
          <p:spPr>
            <a:xfrm>
              <a:off x="341399" y="2785533"/>
              <a:ext cx="1235153" cy="1234915"/>
            </a:xfrm>
            <a:prstGeom prst="ellipse">
              <a:avLst/>
            </a:prstGeom>
          </p:spPr>
        </p:pic>
      </p:grpSp>
      <p:sp>
        <p:nvSpPr>
          <p:cNvPr id="79" name="Прямокутник: округлені кути 78">
            <a:extLst>
              <a:ext uri="{FF2B5EF4-FFF2-40B4-BE49-F238E27FC236}">
                <a16:creationId xmlns:a16="http://schemas.microsoft.com/office/drawing/2014/main" xmlns="" id="{923380E8-4D0E-44B1-B60A-A63E30F857C9}"/>
              </a:ext>
            </a:extLst>
          </p:cNvPr>
          <p:cNvSpPr/>
          <p:nvPr/>
        </p:nvSpPr>
        <p:spPr>
          <a:xfrm>
            <a:off x="2065111" y="2638100"/>
            <a:ext cx="5229067" cy="1382347"/>
          </a:xfrm>
          <a:prstGeom prst="roundRect">
            <a:avLst/>
          </a:prstGeom>
          <a:solidFill>
            <a:srgbClr val="F47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Прямий кут на рисунках позначається як «квадратик»  </a:t>
            </a:r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198CA126-2C9C-4461-836B-955DFB2DB833}"/>
              </a:ext>
            </a:extLst>
          </p:cNvPr>
          <p:cNvCxnSpPr>
            <a:cxnSpLocks/>
          </p:cNvCxnSpPr>
          <p:nvPr/>
        </p:nvCxnSpPr>
        <p:spPr>
          <a:xfrm>
            <a:off x="7717971" y="1433537"/>
            <a:ext cx="1078686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xmlns="" id="{134DDA15-11AC-4A15-B2D8-51608DD1AF57}"/>
              </a:ext>
            </a:extLst>
          </p:cNvPr>
          <p:cNvCxnSpPr>
            <a:cxnSpLocks/>
          </p:cNvCxnSpPr>
          <p:nvPr/>
        </p:nvCxnSpPr>
        <p:spPr>
          <a:xfrm flipH="1">
            <a:off x="8796656" y="357444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xmlns="" id="{87FE110B-8E75-4C0E-B273-00A351B1AC63}"/>
              </a:ext>
            </a:extLst>
          </p:cNvPr>
          <p:cNvSpPr/>
          <p:nvPr/>
        </p:nvSpPr>
        <p:spPr>
          <a:xfrm>
            <a:off x="9041606" y="3918081"/>
            <a:ext cx="2210756" cy="624114"/>
          </a:xfrm>
          <a:prstGeom prst="roundRect">
            <a:avLst/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Тупий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D191D125-251B-47A8-B429-7D74C94D24D1}"/>
              </a:ext>
            </a:extLst>
          </p:cNvPr>
          <p:cNvSpPr/>
          <p:nvPr/>
        </p:nvSpPr>
        <p:spPr>
          <a:xfrm>
            <a:off x="8771567" y="4882305"/>
            <a:ext cx="2750833" cy="1725324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Тупі кути більші за гострі але менші від розгорнутого</a:t>
            </a:r>
          </a:p>
        </p:txBody>
      </p:sp>
    </p:spTree>
    <p:extLst>
      <p:ext uri="{BB962C8B-B14F-4D97-AF65-F5344CB8AC3E}">
        <p14:creationId xmlns:p14="http://schemas.microsoft.com/office/powerpoint/2010/main" val="277191165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1" grpId="0" animBg="1"/>
      <p:bldP spid="75" grpId="0" animBg="1"/>
      <p:bldP spid="76" grpId="0" animBg="1"/>
      <p:bldP spid="79" grpId="0" animBg="1"/>
      <p:bldP spid="79" grpId="1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 матеріал 5 класу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xmlns="" id="{2CD8A453-AF06-4C00-BB17-D7030E2214B8}"/>
              </a:ext>
            </a:extLst>
          </p:cNvPr>
          <p:cNvSpPr/>
          <p:nvPr/>
        </p:nvSpPr>
        <p:spPr>
          <a:xfrm>
            <a:off x="4340772" y="5756776"/>
            <a:ext cx="7030294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ви вже знаєте геометричні фігури, що були вами вивчені на уроках математики?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Графіка 5" descr="Лампочка">
            <a:extLst>
              <a:ext uri="{FF2B5EF4-FFF2-40B4-BE49-F238E27FC236}">
                <a16:creationId xmlns:a16="http://schemas.microsoft.com/office/drawing/2014/main" xmlns="" id="{7403ADA4-0376-479E-A2E9-D978DEBF6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xmlns="" id="{FE7DB313-5D60-45D7-88F6-2342B628F22D}"/>
              </a:ext>
            </a:extLst>
          </p:cNvPr>
          <p:cNvCxnSpPr>
            <a:cxnSpLocks/>
          </p:cNvCxnSpPr>
          <p:nvPr/>
        </p:nvCxnSpPr>
        <p:spPr>
          <a:xfrm flipH="1">
            <a:off x="658344" y="1615806"/>
            <a:ext cx="174088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494860A-A582-4915-B3FC-6B22383C4166}"/>
              </a:ext>
            </a:extLst>
          </p:cNvPr>
          <p:cNvSpPr/>
          <p:nvPr/>
        </p:nvSpPr>
        <p:spPr>
          <a:xfrm>
            <a:off x="3434104" y="1555509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xmlns="" id="{33B6264F-3BD0-4AD7-B32F-C41B036CB796}"/>
              </a:ext>
            </a:extLst>
          </p:cNvPr>
          <p:cNvCxnSpPr>
            <a:cxnSpLocks/>
          </p:cNvCxnSpPr>
          <p:nvPr/>
        </p:nvCxnSpPr>
        <p:spPr>
          <a:xfrm flipH="1">
            <a:off x="3470327" y="1615806"/>
            <a:ext cx="174088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xmlns="" id="{B5017871-82B9-431B-B519-CF7F841CA878}"/>
              </a:ext>
            </a:extLst>
          </p:cNvPr>
          <p:cNvCxnSpPr>
            <a:cxnSpLocks/>
          </p:cNvCxnSpPr>
          <p:nvPr/>
        </p:nvCxnSpPr>
        <p:spPr>
          <a:xfrm flipH="1">
            <a:off x="6541127" y="1615806"/>
            <a:ext cx="174088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xmlns="" id="{84ABCAB5-5B06-460D-8D9D-B1606F9F3BC0}"/>
              </a:ext>
            </a:extLst>
          </p:cNvPr>
          <p:cNvCxnSpPr>
            <a:cxnSpLocks/>
          </p:cNvCxnSpPr>
          <p:nvPr/>
        </p:nvCxnSpPr>
        <p:spPr>
          <a:xfrm flipH="1">
            <a:off x="9723653" y="1615805"/>
            <a:ext cx="174088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xmlns="" id="{5BE9393B-7FF4-4953-8314-2CE5C7206C8B}"/>
              </a:ext>
            </a:extLst>
          </p:cNvPr>
          <p:cNvCxnSpPr>
            <a:cxnSpLocks/>
          </p:cNvCxnSpPr>
          <p:nvPr/>
        </p:nvCxnSpPr>
        <p:spPr>
          <a:xfrm flipH="1">
            <a:off x="9723653" y="1000760"/>
            <a:ext cx="1553947" cy="61504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xmlns="" id="{98EF4A11-6AA0-44F3-A4D1-52F276AD1100}"/>
                  </a:ext>
                </a:extLst>
              </p:cNvPr>
              <p:cNvSpPr/>
              <p:nvPr/>
            </p:nvSpPr>
            <p:spPr>
              <a:xfrm>
                <a:off x="740300" y="1931916"/>
                <a:ext cx="1576973" cy="446595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Пряма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98EF4A11-6AA0-44F3-A4D1-52F276AD1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0" y="1931916"/>
                <a:ext cx="1576973" cy="446595"/>
              </a:xfrm>
              <a:prstGeom prst="rect">
                <a:avLst/>
              </a:prstGeom>
              <a:blipFill>
                <a:blip r:embed="rId5"/>
                <a:stretch>
                  <a:fillRect l="-3089" t="-13699" b="-315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кутник 43">
                <a:extLst>
                  <a:ext uri="{FF2B5EF4-FFF2-40B4-BE49-F238E27FC236}">
                    <a16:creationId xmlns:a16="http://schemas.microsoft.com/office/drawing/2014/main" xmlns="" id="{36F7E224-4A7C-4929-9841-E811F0A00A3D}"/>
                  </a:ext>
                </a:extLst>
              </p:cNvPr>
              <p:cNvSpPr/>
              <p:nvPr/>
            </p:nvSpPr>
            <p:spPr>
              <a:xfrm>
                <a:off x="3289575" y="1931916"/>
                <a:ext cx="2102393" cy="446608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Промінь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Прямокутник 43">
                <a:extLst>
                  <a:ext uri="{FF2B5EF4-FFF2-40B4-BE49-F238E27FC236}">
                    <a16:creationId xmlns:a16="http://schemas.microsoft.com/office/drawing/2014/main" id="{36F7E224-4A7C-4929-9841-E811F0A00A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75" y="1931916"/>
                <a:ext cx="2102393" cy="446608"/>
              </a:xfrm>
              <a:prstGeom prst="rect">
                <a:avLst/>
              </a:prstGeom>
              <a:blipFill>
                <a:blip r:embed="rId6"/>
                <a:stretch>
                  <a:fillRect l="-4348" t="-13699" r="-290" b="-315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C6E45A9-60D9-49AE-9F23-AE746DB4176A}"/>
                  </a:ext>
                </a:extLst>
              </p:cNvPr>
              <p:cNvSpPr txBox="1"/>
              <p:nvPr/>
            </p:nvSpPr>
            <p:spPr>
              <a:xfrm>
                <a:off x="553964" y="1177137"/>
                <a:ext cx="256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6E45A9-60D9-49AE-9F23-AE746DB41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64" y="1177137"/>
                <a:ext cx="256056" cy="461665"/>
              </a:xfrm>
              <a:prstGeom prst="rect">
                <a:avLst/>
              </a:prstGeom>
              <a:blipFill>
                <a:blip r:embed="rId7"/>
                <a:stretch>
                  <a:fillRect r="-4047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5E6A190A-4033-4984-9B61-7A57DA9786FB}"/>
                  </a:ext>
                </a:extLst>
              </p:cNvPr>
              <p:cNvSpPr txBox="1"/>
              <p:nvPr/>
            </p:nvSpPr>
            <p:spPr>
              <a:xfrm>
                <a:off x="3209738" y="117713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E6A190A-4033-4984-9B61-7A57DA978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738" y="1177137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 l="-4054" r="-540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4AEADF07-E0F1-4C54-9B4B-23DDECB1E0DD}"/>
                  </a:ext>
                </a:extLst>
              </p:cNvPr>
              <p:cNvSpPr txBox="1"/>
              <p:nvPr/>
            </p:nvSpPr>
            <p:spPr>
              <a:xfrm>
                <a:off x="4983726" y="117713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AEADF07-E0F1-4C54-9B4B-23DDECB1E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726" y="1177137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кутник 47">
                <a:extLst>
                  <a:ext uri="{FF2B5EF4-FFF2-40B4-BE49-F238E27FC236}">
                    <a16:creationId xmlns:a16="http://schemas.microsoft.com/office/drawing/2014/main" xmlns="" id="{D616FBE4-FBFA-42D8-95AA-C4E0C23989C0}"/>
                  </a:ext>
                </a:extLst>
              </p:cNvPr>
              <p:cNvSpPr/>
              <p:nvPr/>
            </p:nvSpPr>
            <p:spPr>
              <a:xfrm>
                <a:off x="6360373" y="1927843"/>
                <a:ext cx="2102393" cy="446608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Прямокутник 47">
                <a:extLst>
                  <a:ext uri="{FF2B5EF4-FFF2-40B4-BE49-F238E27FC236}">
                    <a16:creationId xmlns:a16="http://schemas.microsoft.com/office/drawing/2014/main" id="{D616FBE4-FBFA-42D8-95AA-C4E0C2398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373" y="1927843"/>
                <a:ext cx="2102393" cy="446608"/>
              </a:xfrm>
              <a:prstGeom prst="rect">
                <a:avLst/>
              </a:prstGeom>
              <a:blipFill>
                <a:blip r:embed="rId10"/>
                <a:stretch>
                  <a:fillRect l="-4348" t="-13514" r="-580" b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533079F5-A231-4646-9307-86C02EB4D67C}"/>
                  </a:ext>
                </a:extLst>
              </p:cNvPr>
              <p:cNvSpPr txBox="1"/>
              <p:nvPr/>
            </p:nvSpPr>
            <p:spPr>
              <a:xfrm>
                <a:off x="6277723" y="117713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33079F5-A231-4646-9307-86C02EB4D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723" y="1177137"/>
                <a:ext cx="454975" cy="461665"/>
              </a:xfrm>
              <a:prstGeom prst="rect">
                <a:avLst/>
              </a:prstGeom>
              <a:blipFill>
                <a:blip r:embed="rId11"/>
                <a:stretch>
                  <a:fillRect l="-4054" r="-540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D9CE9184-D273-4233-9D92-E0612CE0D5FE}"/>
                  </a:ext>
                </a:extLst>
              </p:cNvPr>
              <p:cNvSpPr txBox="1"/>
              <p:nvPr/>
            </p:nvSpPr>
            <p:spPr>
              <a:xfrm>
                <a:off x="8051711" y="117713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9CE9184-D273-4233-9D92-E0612CE0D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711" y="1177137"/>
                <a:ext cx="45497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xmlns="" id="{A2932D82-164B-4298-BA89-55B432E20243}"/>
                  </a:ext>
                </a:extLst>
              </p:cNvPr>
              <p:cNvSpPr/>
              <p:nvPr/>
            </p:nvSpPr>
            <p:spPr>
              <a:xfrm>
                <a:off x="9542899" y="1927843"/>
                <a:ext cx="2102393" cy="446608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Кут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𝑴𝑵𝑽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A2932D82-164B-4298-BA89-55B432E20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899" y="1927843"/>
                <a:ext cx="2102393" cy="446608"/>
              </a:xfrm>
              <a:prstGeom prst="rect">
                <a:avLst/>
              </a:prstGeom>
              <a:blipFill>
                <a:blip r:embed="rId13"/>
                <a:stretch>
                  <a:fillRect t="-13514" b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271863A3-B465-4BB7-B805-BB6842B5850E}"/>
                  </a:ext>
                </a:extLst>
              </p:cNvPr>
              <p:cNvSpPr txBox="1"/>
              <p:nvPr/>
            </p:nvSpPr>
            <p:spPr>
              <a:xfrm>
                <a:off x="10845509" y="61390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71863A3-B465-4BB7-B805-BB6842B58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5509" y="613909"/>
                <a:ext cx="454975" cy="461665"/>
              </a:xfrm>
              <a:prstGeom prst="rect">
                <a:avLst/>
              </a:prstGeom>
              <a:blipFill>
                <a:blip r:embed="rId14"/>
                <a:stretch>
                  <a:fillRect l="-2667" r="-5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63A87C0C-BE6B-4F83-9D60-D41A235A391D}"/>
                  </a:ext>
                </a:extLst>
              </p:cNvPr>
              <p:cNvSpPr txBox="1"/>
              <p:nvPr/>
            </p:nvSpPr>
            <p:spPr>
              <a:xfrm>
                <a:off x="9166503" y="133767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A87C0C-BE6B-4F83-9D60-D41A235A3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503" y="1337676"/>
                <a:ext cx="45497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42975CBF-86D3-44CD-A2A5-23EAE9B8209B}"/>
                  </a:ext>
                </a:extLst>
              </p:cNvPr>
              <p:cNvSpPr txBox="1"/>
              <p:nvPr/>
            </p:nvSpPr>
            <p:spPr>
              <a:xfrm>
                <a:off x="11464540" y="133767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2975CBF-86D3-44CD-A2A5-23EAE9B82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540" y="1337676"/>
                <a:ext cx="45497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xmlns="" id="{63013CE7-31EB-41E1-ABE2-4454DC8E3C99}"/>
              </a:ext>
            </a:extLst>
          </p:cNvPr>
          <p:cNvCxnSpPr>
            <a:cxnSpLocks/>
          </p:cNvCxnSpPr>
          <p:nvPr/>
        </p:nvCxnSpPr>
        <p:spPr>
          <a:xfrm flipH="1">
            <a:off x="553964" y="3383626"/>
            <a:ext cx="2179608" cy="86267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сполучна лінія 57">
            <a:extLst>
              <a:ext uri="{FF2B5EF4-FFF2-40B4-BE49-F238E27FC236}">
                <a16:creationId xmlns:a16="http://schemas.microsoft.com/office/drawing/2014/main" xmlns="" id="{2CB7A054-B674-4AAD-B0CD-EFAA624C4BC1}"/>
              </a:ext>
            </a:extLst>
          </p:cNvPr>
          <p:cNvCxnSpPr>
            <a:cxnSpLocks/>
          </p:cNvCxnSpPr>
          <p:nvPr/>
        </p:nvCxnSpPr>
        <p:spPr>
          <a:xfrm flipV="1">
            <a:off x="1285158" y="3383627"/>
            <a:ext cx="1448417" cy="2361274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xmlns="" id="{664E42C3-B11B-446E-8E5A-C69929B86BCB}"/>
              </a:ext>
            </a:extLst>
          </p:cNvPr>
          <p:cNvCxnSpPr>
            <a:cxnSpLocks/>
          </p:cNvCxnSpPr>
          <p:nvPr/>
        </p:nvCxnSpPr>
        <p:spPr>
          <a:xfrm flipH="1">
            <a:off x="1285158" y="5756776"/>
            <a:ext cx="1336001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сполучна лінія 61">
            <a:extLst>
              <a:ext uri="{FF2B5EF4-FFF2-40B4-BE49-F238E27FC236}">
                <a16:creationId xmlns:a16="http://schemas.microsoft.com/office/drawing/2014/main" xmlns="" id="{5889D054-A752-480A-80CA-772AF6BFE41E}"/>
              </a:ext>
            </a:extLst>
          </p:cNvPr>
          <p:cNvCxnSpPr>
            <a:cxnSpLocks/>
          </p:cNvCxnSpPr>
          <p:nvPr/>
        </p:nvCxnSpPr>
        <p:spPr>
          <a:xfrm flipH="1" flipV="1">
            <a:off x="1285158" y="4564264"/>
            <a:ext cx="1336004" cy="118063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051AEB46-9D08-4DA4-A054-91C7F4DEB5BB}"/>
                  </a:ext>
                </a:extLst>
              </p:cNvPr>
              <p:cNvSpPr txBox="1"/>
              <p:nvPr/>
            </p:nvSpPr>
            <p:spPr>
              <a:xfrm>
                <a:off x="142624" y="385781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51AEB46-9D08-4DA4-A054-91C7F4DEB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24" y="3857816"/>
                <a:ext cx="454975" cy="461665"/>
              </a:xfrm>
              <a:prstGeom prst="rect">
                <a:avLst/>
              </a:prstGeom>
              <a:blipFill>
                <a:blip r:embed="rId17"/>
                <a:stretch>
                  <a:fillRect l="-2667" r="-5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DB95C507-48CD-4100-9434-D9439FF3CFF4}"/>
                  </a:ext>
                </a:extLst>
              </p:cNvPr>
              <p:cNvSpPr txBox="1"/>
              <p:nvPr/>
            </p:nvSpPr>
            <p:spPr>
              <a:xfrm>
                <a:off x="2506086" y="293876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B95C507-48CD-4100-9434-D9439FF3C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086" y="2938762"/>
                <a:ext cx="45497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66075894-0B79-40E7-832C-61DDCB5A0E4D}"/>
                  </a:ext>
                </a:extLst>
              </p:cNvPr>
              <p:cNvSpPr txBox="1"/>
              <p:nvPr/>
            </p:nvSpPr>
            <p:spPr>
              <a:xfrm>
                <a:off x="815660" y="560078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6075894-0B79-40E7-832C-61DDCB5A0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60" y="5600788"/>
                <a:ext cx="454975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44C8EF7A-B85D-4B75-A3AF-B140ABC195D1}"/>
                  </a:ext>
                </a:extLst>
              </p:cNvPr>
              <p:cNvSpPr txBox="1"/>
              <p:nvPr/>
            </p:nvSpPr>
            <p:spPr>
              <a:xfrm>
                <a:off x="2619831" y="560078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4C8EF7A-B85D-4B75-A3AF-B140ABC19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831" y="5600787"/>
                <a:ext cx="454975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9357213F-7A8E-4246-BA5E-2E851A714D41}"/>
                  </a:ext>
                </a:extLst>
              </p:cNvPr>
              <p:cNvSpPr txBox="1"/>
              <p:nvPr/>
            </p:nvSpPr>
            <p:spPr>
              <a:xfrm>
                <a:off x="1328793" y="416831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357213F-7A8E-4246-BA5E-2E851A714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793" y="4168310"/>
                <a:ext cx="454975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кутник 84">
                <a:extLst>
                  <a:ext uri="{FF2B5EF4-FFF2-40B4-BE49-F238E27FC236}">
                    <a16:creationId xmlns:a16="http://schemas.microsoft.com/office/drawing/2014/main" xmlns="" id="{14D414DD-C90D-4630-9A05-3C37693DDB8E}"/>
                  </a:ext>
                </a:extLst>
              </p:cNvPr>
              <p:cNvSpPr/>
              <p:nvPr/>
            </p:nvSpPr>
            <p:spPr>
              <a:xfrm>
                <a:off x="370111" y="6149948"/>
                <a:ext cx="2719720" cy="446608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Ламана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𝑴𝑨𝑻𝑯𝑵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Прямокутник 84">
                <a:extLst>
                  <a:ext uri="{FF2B5EF4-FFF2-40B4-BE49-F238E27FC236}">
                    <a16:creationId xmlns:a16="http://schemas.microsoft.com/office/drawing/2014/main" id="{14D414DD-C90D-4630-9A05-3C37693DD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1" y="6149948"/>
                <a:ext cx="2719720" cy="446608"/>
              </a:xfrm>
              <a:prstGeom prst="rect">
                <a:avLst/>
              </a:prstGeom>
              <a:blipFill>
                <a:blip r:embed="rId22"/>
                <a:stretch>
                  <a:fillRect l="-2018" t="-13699" b="-315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xmlns="" id="{DB37CAAA-64E7-4AF5-B256-A57D0D7026CF}"/>
              </a:ext>
            </a:extLst>
          </p:cNvPr>
          <p:cNvCxnSpPr>
            <a:cxnSpLocks/>
          </p:cNvCxnSpPr>
          <p:nvPr/>
        </p:nvCxnSpPr>
        <p:spPr>
          <a:xfrm flipH="1">
            <a:off x="4113284" y="5404945"/>
            <a:ext cx="299871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сполучна лінія 89">
            <a:extLst>
              <a:ext uri="{FF2B5EF4-FFF2-40B4-BE49-F238E27FC236}">
                <a16:creationId xmlns:a16="http://schemas.microsoft.com/office/drawing/2014/main" xmlns="" id="{BDC27473-E60F-490A-8736-A540A8D560F3}"/>
              </a:ext>
            </a:extLst>
          </p:cNvPr>
          <p:cNvCxnSpPr>
            <a:cxnSpLocks/>
          </p:cNvCxnSpPr>
          <p:nvPr/>
        </p:nvCxnSpPr>
        <p:spPr>
          <a:xfrm flipV="1">
            <a:off x="4113283" y="3554964"/>
            <a:ext cx="0" cy="184998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xmlns="" id="{930280B4-5F10-47EB-98D8-E8CBF99F8D78}"/>
              </a:ext>
            </a:extLst>
          </p:cNvPr>
          <p:cNvCxnSpPr>
            <a:cxnSpLocks/>
          </p:cNvCxnSpPr>
          <p:nvPr/>
        </p:nvCxnSpPr>
        <p:spPr>
          <a:xfrm flipV="1">
            <a:off x="7111999" y="3554964"/>
            <a:ext cx="0" cy="184998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 сполучна лінія 91">
            <a:extLst>
              <a:ext uri="{FF2B5EF4-FFF2-40B4-BE49-F238E27FC236}">
                <a16:creationId xmlns:a16="http://schemas.microsoft.com/office/drawing/2014/main" xmlns="" id="{F80B150A-98C7-447A-8134-A954C8C4FAAE}"/>
              </a:ext>
            </a:extLst>
          </p:cNvPr>
          <p:cNvCxnSpPr>
            <a:cxnSpLocks/>
          </p:cNvCxnSpPr>
          <p:nvPr/>
        </p:nvCxnSpPr>
        <p:spPr>
          <a:xfrm flipH="1">
            <a:off x="4113283" y="3554964"/>
            <a:ext cx="299871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507F4C89-03D4-4DF5-98C7-31087AB4D071}"/>
                  </a:ext>
                </a:extLst>
              </p:cNvPr>
              <p:cNvSpPr txBox="1"/>
              <p:nvPr/>
            </p:nvSpPr>
            <p:spPr>
              <a:xfrm>
                <a:off x="3658307" y="314815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07F4C89-03D4-4DF5-98C7-31087AB4D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307" y="3148152"/>
                <a:ext cx="454975" cy="461665"/>
              </a:xfrm>
              <a:prstGeom prst="rect">
                <a:avLst/>
              </a:prstGeom>
              <a:blipFill>
                <a:blip r:embed="rId23"/>
                <a:stretch>
                  <a:fillRect l="-2667" r="-5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1282800E-2A43-463D-A997-64AB9F8C659C}"/>
                  </a:ext>
                </a:extLst>
              </p:cNvPr>
              <p:cNvSpPr txBox="1"/>
              <p:nvPr/>
            </p:nvSpPr>
            <p:spPr>
              <a:xfrm>
                <a:off x="7028368" y="314815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282800E-2A43-463D-A997-64AB9F8C6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368" y="3148151"/>
                <a:ext cx="454975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F84A3555-16F7-43FD-9004-18B0453E7827}"/>
                  </a:ext>
                </a:extLst>
              </p:cNvPr>
              <p:cNvSpPr txBox="1"/>
              <p:nvPr/>
            </p:nvSpPr>
            <p:spPr>
              <a:xfrm>
                <a:off x="3660259" y="532907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84A3555-16F7-43FD-9004-18B0453E7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259" y="5329079"/>
                <a:ext cx="454975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68CA356D-9327-4F51-B1F1-F09179F47330}"/>
                  </a:ext>
                </a:extLst>
              </p:cNvPr>
              <p:cNvSpPr txBox="1"/>
              <p:nvPr/>
            </p:nvSpPr>
            <p:spPr>
              <a:xfrm>
                <a:off x="7061908" y="532907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8CA356D-9327-4F51-B1F1-F09179F47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908" y="5329079"/>
                <a:ext cx="454975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xmlns="" id="{3A88B4F7-62D1-46C2-913D-58ED4001D4F3}"/>
              </a:ext>
            </a:extLst>
          </p:cNvPr>
          <p:cNvCxnSpPr>
            <a:cxnSpLocks/>
          </p:cNvCxnSpPr>
          <p:nvPr/>
        </p:nvCxnSpPr>
        <p:spPr>
          <a:xfrm flipH="1">
            <a:off x="8462766" y="5404945"/>
            <a:ext cx="2382743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 сполучна лінія 97">
            <a:extLst>
              <a:ext uri="{FF2B5EF4-FFF2-40B4-BE49-F238E27FC236}">
                <a16:creationId xmlns:a16="http://schemas.microsoft.com/office/drawing/2014/main" xmlns="" id="{1F1DAC2A-89E9-4B3E-A219-0909C2C5A563}"/>
              </a:ext>
            </a:extLst>
          </p:cNvPr>
          <p:cNvCxnSpPr>
            <a:cxnSpLocks/>
          </p:cNvCxnSpPr>
          <p:nvPr/>
        </p:nvCxnSpPr>
        <p:spPr>
          <a:xfrm flipH="1">
            <a:off x="8462766" y="3378983"/>
            <a:ext cx="1815767" cy="202710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98">
            <a:extLst>
              <a:ext uri="{FF2B5EF4-FFF2-40B4-BE49-F238E27FC236}">
                <a16:creationId xmlns:a16="http://schemas.microsoft.com/office/drawing/2014/main" xmlns="" id="{386DBE9B-A77A-49E1-91CF-CF38F898DD03}"/>
              </a:ext>
            </a:extLst>
          </p:cNvPr>
          <p:cNvCxnSpPr>
            <a:cxnSpLocks/>
          </p:cNvCxnSpPr>
          <p:nvPr/>
        </p:nvCxnSpPr>
        <p:spPr>
          <a:xfrm>
            <a:off x="10278533" y="3378983"/>
            <a:ext cx="566976" cy="2024824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FDA13BEC-7D91-402C-835C-535A8F1F9762}"/>
                  </a:ext>
                </a:extLst>
              </p:cNvPr>
              <p:cNvSpPr txBox="1"/>
              <p:nvPr/>
            </p:nvSpPr>
            <p:spPr>
              <a:xfrm>
                <a:off x="8007791" y="533506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DA13BEC-7D91-402C-835C-535A8F1F9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791" y="5335068"/>
                <a:ext cx="454975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2D554610-4C12-46B5-B36F-7526B3B24FE7}"/>
                  </a:ext>
                </a:extLst>
              </p:cNvPr>
              <p:cNvSpPr txBox="1"/>
              <p:nvPr/>
            </p:nvSpPr>
            <p:spPr>
              <a:xfrm>
                <a:off x="10051045" y="292117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D554610-4C12-46B5-B36F-7526B3B24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045" y="2921172"/>
                <a:ext cx="454975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5B46C03E-E8B3-4459-B4A1-2625A6289B51}"/>
                  </a:ext>
                </a:extLst>
              </p:cNvPr>
              <p:cNvSpPr txBox="1"/>
              <p:nvPr/>
            </p:nvSpPr>
            <p:spPr>
              <a:xfrm>
                <a:off x="10822625" y="532907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B46C03E-E8B3-4459-B4A1-2625A6289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625" y="5329079"/>
                <a:ext cx="454975" cy="461665"/>
              </a:xfrm>
              <a:prstGeom prst="rect">
                <a:avLst/>
              </a:prstGeom>
              <a:blipFill>
                <a:blip r:embed="rId29"/>
                <a:stretch>
                  <a:fillRect l="-2667" r="-9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кутник 102">
                <a:extLst>
                  <a:ext uri="{FF2B5EF4-FFF2-40B4-BE49-F238E27FC236}">
                    <a16:creationId xmlns:a16="http://schemas.microsoft.com/office/drawing/2014/main" xmlns="" id="{9FD622EA-9556-4676-96D2-99B4AA0EE6CF}"/>
                  </a:ext>
                </a:extLst>
              </p:cNvPr>
              <p:cNvSpPr/>
              <p:nvPr/>
            </p:nvSpPr>
            <p:spPr>
              <a:xfrm>
                <a:off x="4252781" y="5864773"/>
                <a:ext cx="2719720" cy="731783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Прямокутник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𝑴𝑨𝑻𝑯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Прямокутник 102">
                <a:extLst>
                  <a:ext uri="{FF2B5EF4-FFF2-40B4-BE49-F238E27FC236}">
                    <a16:creationId xmlns:a16="http://schemas.microsoft.com/office/drawing/2014/main" id="{9FD622EA-9556-4676-96D2-99B4AA0EE6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781" y="5864773"/>
                <a:ext cx="2719720" cy="731783"/>
              </a:xfrm>
              <a:prstGeom prst="rect">
                <a:avLst/>
              </a:prstGeom>
              <a:blipFill>
                <a:blip r:embed="rId30"/>
                <a:stretch>
                  <a:fillRect t="-12500" b="-5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Прямоугольник 7">
            <a:extLst>
              <a:ext uri="{FF2B5EF4-FFF2-40B4-BE49-F238E27FC236}">
                <a16:creationId xmlns:a16="http://schemas.microsoft.com/office/drawing/2014/main" xmlns="" id="{1F19FA18-3CA0-424E-816D-22BA0B73EC72}"/>
              </a:ext>
            </a:extLst>
          </p:cNvPr>
          <p:cNvSpPr/>
          <p:nvPr/>
        </p:nvSpPr>
        <p:spPr>
          <a:xfrm>
            <a:off x="6381876" y="5742665"/>
            <a:ext cx="4988588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вам вже відомо про пряму?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0FCFA593-26EB-4341-8520-B93CD804F21C}"/>
              </a:ext>
            </a:extLst>
          </p:cNvPr>
          <p:cNvSpPr/>
          <p:nvPr/>
        </p:nvSpPr>
        <p:spPr>
          <a:xfrm>
            <a:off x="6469931" y="155228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xmlns="" id="{10822DDE-58A8-4FF8-8E11-C9F3150DD811}"/>
              </a:ext>
            </a:extLst>
          </p:cNvPr>
          <p:cNvSpPr/>
          <p:nvPr/>
        </p:nvSpPr>
        <p:spPr>
          <a:xfrm>
            <a:off x="8231265" y="155228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8" name="Прямоугольник 7">
            <a:extLst>
              <a:ext uri="{FF2B5EF4-FFF2-40B4-BE49-F238E27FC236}">
                <a16:creationId xmlns:a16="http://schemas.microsoft.com/office/drawing/2014/main" xmlns="" id="{E90E9787-9969-4414-ACDF-155192358A66}"/>
              </a:ext>
            </a:extLst>
          </p:cNvPr>
          <p:cNvSpPr/>
          <p:nvPr/>
        </p:nvSpPr>
        <p:spPr>
          <a:xfrm>
            <a:off x="6381876" y="5747932"/>
            <a:ext cx="4988588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вам вже відомо про промінь?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Прямоугольник 7">
            <a:extLst>
              <a:ext uri="{FF2B5EF4-FFF2-40B4-BE49-F238E27FC236}">
                <a16:creationId xmlns:a16="http://schemas.microsoft.com/office/drawing/2014/main" xmlns="" id="{AB932DB5-297C-48F7-A0CB-A0DDD3CD6D25}"/>
              </a:ext>
            </a:extLst>
          </p:cNvPr>
          <p:cNvSpPr/>
          <p:nvPr/>
        </p:nvSpPr>
        <p:spPr>
          <a:xfrm>
            <a:off x="6385772" y="5768783"/>
            <a:ext cx="4988588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вам вже відомо про відрізок?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Прямоугольник 7">
            <a:extLst>
              <a:ext uri="{FF2B5EF4-FFF2-40B4-BE49-F238E27FC236}">
                <a16:creationId xmlns:a16="http://schemas.microsoft.com/office/drawing/2014/main" xmlns="" id="{8152D7D7-350D-42FE-BBA8-E2C036146959}"/>
              </a:ext>
            </a:extLst>
          </p:cNvPr>
          <p:cNvSpPr/>
          <p:nvPr/>
        </p:nvSpPr>
        <p:spPr>
          <a:xfrm>
            <a:off x="6360373" y="5942223"/>
            <a:ext cx="4988588" cy="461665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вам вже відомо про кут?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Прямоугольник 7">
            <a:extLst>
              <a:ext uri="{FF2B5EF4-FFF2-40B4-BE49-F238E27FC236}">
                <a16:creationId xmlns:a16="http://schemas.microsoft.com/office/drawing/2014/main" xmlns="" id="{526D6F92-890F-48E0-B6D8-8E84AEFDF44A}"/>
              </a:ext>
            </a:extLst>
          </p:cNvPr>
          <p:cNvSpPr/>
          <p:nvPr/>
        </p:nvSpPr>
        <p:spPr>
          <a:xfrm>
            <a:off x="6385772" y="5747932"/>
            <a:ext cx="4988588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вам вже відомо про ламану?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Прямоугольник 7">
            <a:extLst>
              <a:ext uri="{FF2B5EF4-FFF2-40B4-BE49-F238E27FC236}">
                <a16:creationId xmlns:a16="http://schemas.microsoft.com/office/drawing/2014/main" xmlns="" id="{D0CE6DE7-E36A-4E52-A71C-74997E78595A}"/>
              </a:ext>
            </a:extLst>
          </p:cNvPr>
          <p:cNvSpPr/>
          <p:nvPr/>
        </p:nvSpPr>
        <p:spPr>
          <a:xfrm>
            <a:off x="7289800" y="5775522"/>
            <a:ext cx="4080663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вам вже відомо про прямокутник?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кутник 103">
                <a:extLst>
                  <a:ext uri="{FF2B5EF4-FFF2-40B4-BE49-F238E27FC236}">
                    <a16:creationId xmlns:a16="http://schemas.microsoft.com/office/drawing/2014/main" xmlns="" id="{92306D2C-5998-4E0B-8148-9330BB9A7039}"/>
                  </a:ext>
                </a:extLst>
              </p:cNvPr>
              <p:cNvSpPr/>
              <p:nvPr/>
            </p:nvSpPr>
            <p:spPr>
              <a:xfrm>
                <a:off x="8304682" y="5962556"/>
                <a:ext cx="2719720" cy="536215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Трикутник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𝑵𝑬𝑾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Прямокутник 103">
                <a:extLst>
                  <a:ext uri="{FF2B5EF4-FFF2-40B4-BE49-F238E27FC236}">
                    <a16:creationId xmlns:a16="http://schemas.microsoft.com/office/drawing/2014/main" id="{92306D2C-5998-4E0B-8148-9330BB9A7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682" y="5962556"/>
                <a:ext cx="2719720" cy="536215"/>
              </a:xfrm>
              <a:prstGeom prst="rect">
                <a:avLst/>
              </a:prstGeom>
              <a:blipFill>
                <a:blip r:embed="rId31"/>
                <a:stretch>
                  <a:fillRect l="-2691" t="-227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Рисунок 60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xmlns="" id="{302AC8C3-0DF1-4A0A-9849-2B8746E1325F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1" r="37104"/>
          <a:stretch/>
        </p:blipFill>
        <p:spPr>
          <a:xfrm>
            <a:off x="0" y="2919534"/>
            <a:ext cx="7668302" cy="3938466"/>
          </a:xfrm>
          <a:prstGeom prst="rect">
            <a:avLst/>
          </a:prstGeom>
        </p:spPr>
      </p:pic>
      <p:pic>
        <p:nvPicPr>
          <p:cNvPr id="119" name="Графіка 118" descr="Лампочка">
            <a:extLst>
              <a:ext uri="{FF2B5EF4-FFF2-40B4-BE49-F238E27FC236}">
                <a16:creationId xmlns:a16="http://schemas.microsoft.com/office/drawing/2014/main" xmlns="" id="{75A388AA-5BAB-45F3-8794-87F102667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89037" y="5864773"/>
            <a:ext cx="914400" cy="914400"/>
          </a:xfrm>
          <a:prstGeom prst="rect">
            <a:avLst/>
          </a:prstGeom>
        </p:spPr>
      </p:pic>
      <p:sp>
        <p:nvSpPr>
          <p:cNvPr id="120" name="Прямоугольник 7">
            <a:extLst>
              <a:ext uri="{FF2B5EF4-FFF2-40B4-BE49-F238E27FC236}">
                <a16:creationId xmlns:a16="http://schemas.microsoft.com/office/drawing/2014/main" xmlns="" id="{3EDAF2A0-0B8C-480E-8260-BE0E863A75D3}"/>
              </a:ext>
            </a:extLst>
          </p:cNvPr>
          <p:cNvSpPr/>
          <p:nvPr/>
        </p:nvSpPr>
        <p:spPr>
          <a:xfrm>
            <a:off x="747661" y="5936958"/>
            <a:ext cx="4988588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вам вже відомо про трикутник?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1905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0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5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5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50"/>
                            </p:stCondLst>
                            <p:childTnLst>
                              <p:par>
                                <p:cTn id="1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"/>
                            </p:stCondLst>
                            <p:childTnLst>
                              <p:par>
                                <p:cTn id="2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5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450"/>
                            </p:stCondLst>
                            <p:childTnLst>
                              <p:par>
                                <p:cTn id="2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700"/>
                            </p:stCondLst>
                            <p:childTnLst>
                              <p:par>
                                <p:cTn id="2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4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2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50"/>
                            </p:stCondLst>
                            <p:childTnLst>
                              <p:par>
                                <p:cTn id="28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50"/>
                            </p:stCondLst>
                            <p:childTnLst>
                              <p:par>
                                <p:cTn id="2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300"/>
                            </p:stCondLst>
                            <p:childTnLst>
                              <p:par>
                                <p:cTn id="3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550"/>
                            </p:stCondLst>
                            <p:childTnLst>
                              <p:par>
                                <p:cTn id="3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6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0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50"/>
                            </p:stCondLst>
                            <p:childTnLst>
                              <p:par>
                                <p:cTn id="3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0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95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450"/>
                            </p:stCondLst>
                            <p:childTnLst>
                              <p:par>
                                <p:cTn id="3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700"/>
                            </p:stCondLst>
                            <p:childTnLst>
                              <p:par>
                                <p:cTn id="3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200"/>
                            </p:stCondLst>
                            <p:childTnLst>
                              <p:par>
                                <p:cTn id="3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3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7" grpId="0" animBg="1"/>
      <p:bldP spid="43" grpId="0" animBg="1"/>
      <p:bldP spid="44" grpId="0" animBg="1"/>
      <p:bldP spid="11" grpId="0"/>
      <p:bldP spid="46" grpId="0"/>
      <p:bldP spid="47" grpId="0"/>
      <p:bldP spid="48" grpId="0" animBg="1"/>
      <p:bldP spid="49" grpId="0"/>
      <p:bldP spid="50" grpId="0"/>
      <p:bldP spid="51" grpId="0" animBg="1"/>
      <p:bldP spid="54" grpId="0"/>
      <p:bldP spid="55" grpId="0"/>
      <p:bldP spid="56" grpId="0"/>
      <p:bldP spid="69" grpId="0"/>
      <p:bldP spid="79" grpId="0"/>
      <p:bldP spid="80" grpId="0"/>
      <p:bldP spid="83" grpId="0"/>
      <p:bldP spid="84" grpId="0"/>
      <p:bldP spid="85" grpId="0" animBg="1"/>
      <p:bldP spid="93" grpId="0"/>
      <p:bldP spid="94" grpId="0"/>
      <p:bldP spid="95" grpId="0"/>
      <p:bldP spid="96" grpId="0"/>
      <p:bldP spid="100" grpId="0"/>
      <p:bldP spid="101" grpId="0"/>
      <p:bldP spid="102" grpId="0"/>
      <p:bldP spid="103" grpId="0" animBg="1"/>
      <p:bldP spid="105" grpId="0" animBg="1"/>
      <p:bldP spid="105" grpId="1" animBg="1"/>
      <p:bldP spid="106" grpId="0" animBg="1"/>
      <p:bldP spid="107" grpId="0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04" grpId="0" animBg="1"/>
      <p:bldP spid="1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Точка – найпростіша геометрична фігура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xmlns="" id="{2CD8A453-AF06-4C00-BB17-D7030E2214B8}"/>
              </a:ext>
            </a:extLst>
          </p:cNvPr>
          <p:cNvSpPr/>
          <p:nvPr/>
        </p:nvSpPr>
        <p:spPr>
          <a:xfrm>
            <a:off x="7087967" y="6154869"/>
            <a:ext cx="4230547" cy="461665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має точка розмір?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Графіка 5" descr="Лампочка">
            <a:extLst>
              <a:ext uri="{FF2B5EF4-FFF2-40B4-BE49-F238E27FC236}">
                <a16:creationId xmlns:a16="http://schemas.microsoft.com/office/drawing/2014/main" xmlns="" id="{7403ADA4-0376-479E-A2E9-D978DEBF6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83533" y="5928502"/>
            <a:ext cx="914400" cy="914400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9F1CEB3B-2A3B-4193-883C-D0F3C2481772}"/>
              </a:ext>
            </a:extLst>
          </p:cNvPr>
          <p:cNvSpPr/>
          <p:nvPr/>
        </p:nvSpPr>
        <p:spPr>
          <a:xfrm>
            <a:off x="1241786" y="1943082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6148C541-2A76-486B-B8AB-C556271204E1}"/>
                  </a:ext>
                </a:extLst>
              </p:cNvPr>
              <p:cNvSpPr txBox="1"/>
              <p:nvPr/>
            </p:nvSpPr>
            <p:spPr>
              <a:xfrm>
                <a:off x="1362377" y="154171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148C541-2A76-486B-B8AB-C55627120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77" y="1541712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 l="-2667" r="-5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кутник 33">
                <a:extLst>
                  <a:ext uri="{FF2B5EF4-FFF2-40B4-BE49-F238E27FC236}">
                    <a16:creationId xmlns:a16="http://schemas.microsoft.com/office/drawing/2014/main" xmlns="" id="{A17D57D9-ED6C-46B4-A5F6-FF30B4E87B6E}"/>
                  </a:ext>
                </a:extLst>
              </p:cNvPr>
              <p:cNvSpPr/>
              <p:nvPr/>
            </p:nvSpPr>
            <p:spPr>
              <a:xfrm>
                <a:off x="637034" y="2390332"/>
                <a:ext cx="1576973" cy="461665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кутник 33">
                <a:extLst>
                  <a:ext uri="{FF2B5EF4-FFF2-40B4-BE49-F238E27FC236}">
                    <a16:creationId xmlns:a16="http://schemas.microsoft.com/office/drawing/2014/main" id="{A17D57D9-ED6C-46B4-A5F6-FF30B4E87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34" y="2390332"/>
                <a:ext cx="1576973" cy="461665"/>
              </a:xfrm>
              <a:prstGeom prst="rect">
                <a:avLst/>
              </a:prstGeom>
              <a:blipFill>
                <a:blip r:embed="rId6"/>
                <a:stretch>
                  <a:fillRect l="-3101" t="-11842" b="-27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xmlns="" id="{3F325DEB-CD96-43B4-9F25-8701E10C608F}"/>
              </a:ext>
            </a:extLst>
          </p:cNvPr>
          <p:cNvSpPr/>
          <p:nvPr/>
        </p:nvSpPr>
        <p:spPr>
          <a:xfrm>
            <a:off x="1252067" y="5723390"/>
            <a:ext cx="3851968" cy="919581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Точка не має форми, ширини, довжини</a:t>
            </a:r>
            <a:endParaRPr lang="uk-UA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Рисунок 37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070438B3-F781-4D6B-8839-0FD5F45450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" y="5600542"/>
            <a:ext cx="1165276" cy="1165276"/>
          </a:xfrm>
          <a:prstGeom prst="rect">
            <a:avLst/>
          </a:prstGeom>
        </p:spPr>
      </p:pic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xmlns="" id="{8E267761-6630-4603-9732-8708FACFCEC4}"/>
              </a:ext>
            </a:extLst>
          </p:cNvPr>
          <p:cNvSpPr/>
          <p:nvPr/>
        </p:nvSpPr>
        <p:spPr>
          <a:xfrm>
            <a:off x="4456386" y="2644169"/>
            <a:ext cx="4053920" cy="1702676"/>
          </a:xfrm>
          <a:prstGeom prst="roundRect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 лише умовно позначаємо олівцем або крейдою місце, де знаходиться точка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кутник: округлені кути 53">
                <a:extLst>
                  <a:ext uri="{FF2B5EF4-FFF2-40B4-BE49-F238E27FC236}">
                    <a16:creationId xmlns:a16="http://schemas.microsoft.com/office/drawing/2014/main" xmlns="" id="{CC0D7760-5FBE-4ABC-8216-93FA5F1D009F}"/>
                  </a:ext>
                </a:extLst>
              </p:cNvPr>
              <p:cNvSpPr/>
              <p:nvPr/>
            </p:nvSpPr>
            <p:spPr>
              <a:xfrm>
                <a:off x="4456386" y="3681029"/>
                <a:ext cx="4053920" cy="1558001"/>
              </a:xfrm>
              <a:prstGeom prst="roundRect">
                <a:avLst/>
              </a:prstGeom>
              <a:solidFill>
                <a:srgbClr val="7B08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Точки позначають великими латинськими літерами, наприклад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..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Прямокутник: округлені кути 53">
                <a:extLst>
                  <a:ext uri="{FF2B5EF4-FFF2-40B4-BE49-F238E27FC236}">
                    <a16:creationId xmlns:a16="http://schemas.microsoft.com/office/drawing/2014/main" id="{CC0D7760-5FBE-4ABC-8216-93FA5F1D0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386" y="3681029"/>
                <a:ext cx="4053920" cy="1558001"/>
              </a:xfrm>
              <a:prstGeom prst="roundRect">
                <a:avLst/>
              </a:prstGeom>
              <a:blipFill>
                <a:blip r:embed="rId10"/>
                <a:stretch>
                  <a:fillRect l="-451" t="-3137" r="-2256" b="-86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8D9A672-B448-4826-B21C-418438220E1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7" t="9674" r="4107" b="52337"/>
          <a:stretch/>
        </p:blipFill>
        <p:spPr>
          <a:xfrm>
            <a:off x="8765628" y="663452"/>
            <a:ext cx="2925628" cy="26052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CF997F7-3592-4660-925C-9EAA5CCB1A2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4" t="49324" r="4969" b="15249"/>
          <a:stretch/>
        </p:blipFill>
        <p:spPr>
          <a:xfrm>
            <a:off x="8660524" y="3382640"/>
            <a:ext cx="2925628" cy="24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1948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"/>
                            </p:stCondLst>
                            <p:childTnLst>
                              <p:par>
                                <p:cTn id="6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8.33333E-7 -0.16111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1" grpId="0" animBg="1"/>
      <p:bldP spid="33" grpId="0"/>
      <p:bldP spid="34" grpId="0" animBg="1"/>
      <p:bldP spid="37" grpId="0" animBg="1"/>
      <p:bldP spid="18" grpId="0" animBg="1"/>
      <p:bldP spid="18" grpId="1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xmlns="" id="{2CD8A453-AF06-4C00-BB17-D7030E2214B8}"/>
              </a:ext>
            </a:extLst>
          </p:cNvPr>
          <p:cNvSpPr/>
          <p:nvPr/>
        </p:nvSpPr>
        <p:spPr>
          <a:xfrm>
            <a:off x="7087967" y="5970203"/>
            <a:ext cx="4230547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яких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елементів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складається</a:t>
            </a:r>
            <a:r>
              <a:rPr lang="ru-RU" sz="2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пряма?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Графіка 5" descr="Лампочка">
            <a:extLst>
              <a:ext uri="{FF2B5EF4-FFF2-40B4-BE49-F238E27FC236}">
                <a16:creationId xmlns:a16="http://schemas.microsoft.com/office/drawing/2014/main" xmlns="" id="{7403ADA4-0376-479E-A2E9-D978DEBF6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83533" y="5928502"/>
            <a:ext cx="914400" cy="914400"/>
          </a:xfrm>
          <a:prstGeom prst="rect">
            <a:avLst/>
          </a:prstGeom>
        </p:spPr>
      </p:pic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7C8EE388-CDE9-4E65-96C0-2178045715D3}"/>
              </a:ext>
            </a:extLst>
          </p:cNvPr>
          <p:cNvCxnSpPr>
            <a:cxnSpLocks/>
          </p:cNvCxnSpPr>
          <p:nvPr/>
        </p:nvCxnSpPr>
        <p:spPr>
          <a:xfrm flipH="1">
            <a:off x="658344" y="1615806"/>
            <a:ext cx="174088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xmlns="" id="{46F2E413-427F-4472-BAF2-36CAF89D43BC}"/>
                  </a:ext>
                </a:extLst>
              </p:cNvPr>
              <p:cNvSpPr/>
              <p:nvPr/>
            </p:nvSpPr>
            <p:spPr>
              <a:xfrm>
                <a:off x="740300" y="1931916"/>
                <a:ext cx="1576973" cy="446595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Пряма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46F2E413-427F-4472-BAF2-36CAF89D4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0" y="1931916"/>
                <a:ext cx="1576973" cy="446595"/>
              </a:xfrm>
              <a:prstGeom prst="rect">
                <a:avLst/>
              </a:prstGeom>
              <a:blipFill>
                <a:blip r:embed="rId5"/>
                <a:stretch>
                  <a:fillRect l="-3089" t="-13699" b="-315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D00C0FE5-8562-4033-AE45-651359262784}"/>
                  </a:ext>
                </a:extLst>
              </p:cNvPr>
              <p:cNvSpPr txBox="1"/>
              <p:nvPr/>
            </p:nvSpPr>
            <p:spPr>
              <a:xfrm>
                <a:off x="553964" y="1177137"/>
                <a:ext cx="256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0C0FE5-8562-4033-AE45-651359262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64" y="1177137"/>
                <a:ext cx="256056" cy="461665"/>
              </a:xfrm>
              <a:prstGeom prst="rect">
                <a:avLst/>
              </a:prstGeom>
              <a:blipFill>
                <a:blip r:embed="rId6"/>
                <a:stretch>
                  <a:fillRect r="-4047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xmlns="" id="{49D1AD7E-3704-462E-8618-1DFC3916FF93}"/>
              </a:ext>
            </a:extLst>
          </p:cNvPr>
          <p:cNvSpPr/>
          <p:nvPr/>
        </p:nvSpPr>
        <p:spPr>
          <a:xfrm>
            <a:off x="1252066" y="5723390"/>
            <a:ext cx="4055657" cy="919581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Всі геометричні фігури складаються з точок</a:t>
            </a:r>
            <a:endParaRPr lang="uk-UA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ACAB103-F162-4E9A-BA3F-90C2C74937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" y="5600542"/>
            <a:ext cx="1165276" cy="1165276"/>
          </a:xfrm>
          <a:prstGeom prst="rect">
            <a:avLst/>
          </a:prstGeom>
        </p:spPr>
      </p:pic>
      <p:pic>
        <p:nvPicPr>
          <p:cNvPr id="12" name="Рисунок 11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xmlns="" id="{CDC9319B-6C62-4FFD-90D9-0B57481D29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3" t="45153" r="3190" b="22663"/>
          <a:stretch/>
        </p:blipFill>
        <p:spPr>
          <a:xfrm>
            <a:off x="7693572" y="3029578"/>
            <a:ext cx="4109545" cy="2207171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xmlns="" id="{89A48593-8F11-4D6B-A57E-55F2E18E4B40}"/>
              </a:ext>
            </a:extLst>
          </p:cNvPr>
          <p:cNvSpPr/>
          <p:nvPr/>
        </p:nvSpPr>
        <p:spPr>
          <a:xfrm>
            <a:off x="3114327" y="2359568"/>
            <a:ext cx="4386791" cy="1864948"/>
          </a:xfrm>
          <a:prstGeom prst="roundRect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 зображуємо лише частину прямої за допомогою лінійки. Пряма є нескінченною в обидва боки</a:t>
            </a: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xmlns="" id="{58596D6F-2762-440E-A54C-710ACA3ECFEE}"/>
              </a:ext>
            </a:extLst>
          </p:cNvPr>
          <p:cNvSpPr/>
          <p:nvPr/>
        </p:nvSpPr>
        <p:spPr>
          <a:xfrm>
            <a:off x="3114326" y="3520263"/>
            <a:ext cx="4386791" cy="1491907"/>
          </a:xfrm>
          <a:prstGeom prst="roundRect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Будуючи пряму не потрібно торкатися вістрям олівця нижнього ребра лінійки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кутник: округлені кути 22">
                <a:extLst>
                  <a:ext uri="{FF2B5EF4-FFF2-40B4-BE49-F238E27FC236}">
                    <a16:creationId xmlns:a16="http://schemas.microsoft.com/office/drawing/2014/main" xmlns="" id="{FF912F58-B107-41D1-8522-B8C20A5F317E}"/>
                  </a:ext>
                </a:extLst>
              </p:cNvPr>
              <p:cNvSpPr/>
              <p:nvPr/>
            </p:nvSpPr>
            <p:spPr>
              <a:xfrm>
                <a:off x="116965" y="5586971"/>
                <a:ext cx="5453518" cy="1188853"/>
              </a:xfrm>
              <a:prstGeom prst="roundRect">
                <a:avLst/>
              </a:prstGeom>
              <a:solidFill>
                <a:srgbClr val="7B08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Прямі позначають маленькими латинськими літерами, наприклад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..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кутник: округлені кути 22">
                <a:extLst>
                  <a:ext uri="{FF2B5EF4-FFF2-40B4-BE49-F238E27FC236}">
                    <a16:creationId xmlns:a16="http://schemas.microsoft.com/office/drawing/2014/main" id="{FF912F58-B107-41D1-8522-B8C20A5F3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65" y="5586971"/>
                <a:ext cx="5453518" cy="1188853"/>
              </a:xfrm>
              <a:prstGeom prst="roundRect">
                <a:avLst/>
              </a:prstGeom>
              <a:blipFill>
                <a:blip r:embed="rId10"/>
                <a:stretch>
                  <a:fillRect t="-3571" r="-670" b="-112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0A25FDDC-D637-40DC-A675-6E032DA03AE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3" t="11992" r="4107" b="55824"/>
          <a:stretch/>
        </p:blipFill>
        <p:spPr>
          <a:xfrm>
            <a:off x="7693572" y="822402"/>
            <a:ext cx="3997684" cy="22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892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4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3.54167E-6 -0.19815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0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20" grpId="0" animBg="1"/>
      <p:bldP spid="21" grpId="0"/>
      <p:bldP spid="9" grpId="0" animBg="1"/>
      <p:bldP spid="9" grpId="1" animBg="1"/>
      <p:bldP spid="17" grpId="0" animBg="1"/>
      <p:bldP spid="17" grpId="1" animBg="1"/>
      <p:bldP spid="22" grpId="0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Відрізок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xmlns="" id="{6F08842F-3075-461E-8AEA-0A5D2C36E128}"/>
              </a:ext>
            </a:extLst>
          </p:cNvPr>
          <p:cNvCxnSpPr>
            <a:cxnSpLocks/>
          </p:cNvCxnSpPr>
          <p:nvPr/>
        </p:nvCxnSpPr>
        <p:spPr>
          <a:xfrm flipH="1">
            <a:off x="981154" y="1615806"/>
            <a:ext cx="174088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xmlns="" id="{B146356A-0F2F-42B8-929E-E9A0452B186F}"/>
                  </a:ext>
                </a:extLst>
              </p:cNvPr>
              <p:cNvSpPr/>
              <p:nvPr/>
            </p:nvSpPr>
            <p:spPr>
              <a:xfrm>
                <a:off x="800400" y="1927843"/>
                <a:ext cx="2102393" cy="446608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B146356A-0F2F-42B8-929E-E9A0452B1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00" y="1927843"/>
                <a:ext cx="2102393" cy="446608"/>
              </a:xfrm>
              <a:prstGeom prst="rect">
                <a:avLst/>
              </a:prstGeom>
              <a:blipFill>
                <a:blip r:embed="rId3"/>
                <a:stretch>
                  <a:fillRect l="-2029" t="-13514" b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DF401742-B79A-4A0E-BC63-9DA09D378A5F}"/>
                  </a:ext>
                </a:extLst>
              </p:cNvPr>
              <p:cNvSpPr txBox="1"/>
              <p:nvPr/>
            </p:nvSpPr>
            <p:spPr>
              <a:xfrm>
                <a:off x="717750" y="117713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401742-B79A-4A0E-BC63-9DA09D378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50" y="1177137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1D14C5CA-5C30-4CEE-AB51-F884BCE0D74A}"/>
                  </a:ext>
                </a:extLst>
              </p:cNvPr>
              <p:cNvSpPr txBox="1"/>
              <p:nvPr/>
            </p:nvSpPr>
            <p:spPr>
              <a:xfrm>
                <a:off x="2491738" y="117713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14C5CA-5C30-4CEE-AB51-F884BCE0D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38" y="1177137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8BFA3460-62C9-4987-96B2-F4A377FF7E81}"/>
              </a:ext>
            </a:extLst>
          </p:cNvPr>
          <p:cNvSpPr/>
          <p:nvPr/>
        </p:nvSpPr>
        <p:spPr>
          <a:xfrm>
            <a:off x="909958" y="155228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1AFE2F5-8C80-4A81-BB8B-5022D73CF671}"/>
              </a:ext>
            </a:extLst>
          </p:cNvPr>
          <p:cNvSpPr/>
          <p:nvPr/>
        </p:nvSpPr>
        <p:spPr>
          <a:xfrm>
            <a:off x="2671292" y="155228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A65A6898-49B6-4CCE-82DF-518E4173EB8D}"/>
              </a:ext>
            </a:extLst>
          </p:cNvPr>
          <p:cNvSpPr/>
          <p:nvPr/>
        </p:nvSpPr>
        <p:spPr>
          <a:xfrm>
            <a:off x="5055476" y="929598"/>
            <a:ext cx="6822531" cy="1929215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Відрізок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частина прямої, що складається з усіх точок цієї прямої, які лежать між її точками, разом із цими точками. Ці точки називаються кінцями відрізка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BD4C6F39-AEB7-4CEE-975A-5C5868814E87}"/>
              </a:ext>
            </a:extLst>
          </p:cNvPr>
          <p:cNvCxnSpPr>
            <a:cxnSpLocks/>
          </p:cNvCxnSpPr>
          <p:nvPr/>
        </p:nvCxnSpPr>
        <p:spPr>
          <a:xfrm flipH="1">
            <a:off x="526180" y="4483550"/>
            <a:ext cx="3233493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DB8B00D-76DB-49C7-B021-41E9808E7F3F}"/>
                  </a:ext>
                </a:extLst>
              </p:cNvPr>
              <p:cNvSpPr txBox="1"/>
              <p:nvPr/>
            </p:nvSpPr>
            <p:spPr>
              <a:xfrm>
                <a:off x="262775" y="404488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B8B00D-76DB-49C7-B021-41E9808E7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5" y="4044881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D0AD022-E1EA-4C30-8552-574E5701652D}"/>
                  </a:ext>
                </a:extLst>
              </p:cNvPr>
              <p:cNvSpPr txBox="1"/>
              <p:nvPr/>
            </p:nvSpPr>
            <p:spPr>
              <a:xfrm>
                <a:off x="3519823" y="404488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0AD022-E1EA-4C30-8552-574E5701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823" y="4044881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DCB5175D-CA6F-421E-80CF-9AA59D3FD472}"/>
              </a:ext>
            </a:extLst>
          </p:cNvPr>
          <p:cNvSpPr/>
          <p:nvPr/>
        </p:nvSpPr>
        <p:spPr>
          <a:xfrm>
            <a:off x="454983" y="442002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F44B0F7-6C14-4FDA-9D75-D53DF99F5391}"/>
              </a:ext>
            </a:extLst>
          </p:cNvPr>
          <p:cNvSpPr/>
          <p:nvPr/>
        </p:nvSpPr>
        <p:spPr>
          <a:xfrm>
            <a:off x="3699377" y="442002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0A7CBE26-C100-480C-B0BC-F1AA0ED398D0}"/>
              </a:ext>
            </a:extLst>
          </p:cNvPr>
          <p:cNvSpPr/>
          <p:nvPr/>
        </p:nvSpPr>
        <p:spPr>
          <a:xfrm>
            <a:off x="1190151" y="5149457"/>
            <a:ext cx="1905550" cy="830929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Кінці відрізка</a:t>
            </a:r>
          </a:p>
        </p:txBody>
      </p: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xmlns="" id="{350E5EC2-8CD3-41A5-BDD1-184AA6AE21E5}"/>
              </a:ext>
            </a:extLst>
          </p:cNvPr>
          <p:cNvCxnSpPr>
            <a:cxnSpLocks/>
          </p:cNvCxnSpPr>
          <p:nvPr/>
        </p:nvCxnSpPr>
        <p:spPr>
          <a:xfrm flipH="1" flipV="1">
            <a:off x="575574" y="4547074"/>
            <a:ext cx="700604" cy="672125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xmlns="" id="{D2ECCB3F-A86B-44B3-B105-566529FBD721}"/>
              </a:ext>
            </a:extLst>
          </p:cNvPr>
          <p:cNvCxnSpPr>
            <a:cxnSpLocks/>
          </p:cNvCxnSpPr>
          <p:nvPr/>
        </p:nvCxnSpPr>
        <p:spPr>
          <a:xfrm flipV="1">
            <a:off x="2902793" y="4570069"/>
            <a:ext cx="788359" cy="756314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кутник: округлені кути 24">
                <a:extLst>
                  <a:ext uri="{FF2B5EF4-FFF2-40B4-BE49-F238E27FC236}">
                    <a16:creationId xmlns:a16="http://schemas.microsoft.com/office/drawing/2014/main" xmlns="" id="{B7899D06-6F74-48AF-B805-DF10394AED28}"/>
                  </a:ext>
                </a:extLst>
              </p:cNvPr>
              <p:cNvSpPr/>
              <p:nvPr/>
            </p:nvSpPr>
            <p:spPr>
              <a:xfrm>
                <a:off x="6101768" y="3663589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кутник: округлені кути 24">
                <a:extLst>
                  <a:ext uri="{FF2B5EF4-FFF2-40B4-BE49-F238E27FC236}">
                    <a16:creationId xmlns:a16="http://schemas.microsoft.com/office/drawing/2014/main" id="{B7899D06-6F74-48AF-B805-DF10394AE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768" y="3663589"/>
                <a:ext cx="2210756" cy="624114"/>
              </a:xfrm>
              <a:prstGeom prst="roundRect">
                <a:avLst/>
              </a:prstGeom>
              <a:blipFill>
                <a:blip r:embed="rId8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xmlns="" id="{C54F2132-AE33-4273-B3B2-3838BDB5E3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76" y="3436002"/>
            <a:ext cx="833686" cy="83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кутник: округлені кути 26">
                <a:extLst>
                  <a:ext uri="{FF2B5EF4-FFF2-40B4-BE49-F238E27FC236}">
                    <a16:creationId xmlns:a16="http://schemas.microsoft.com/office/drawing/2014/main" xmlns="" id="{613D9104-6894-48A8-BC1C-CCAA8373E83D}"/>
                  </a:ext>
                </a:extLst>
              </p:cNvPr>
              <p:cNvSpPr/>
              <p:nvPr/>
            </p:nvSpPr>
            <p:spPr>
              <a:xfrm>
                <a:off x="6101768" y="4420027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𝑩𝑨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кутник: округлені кути 26">
                <a:extLst>
                  <a:ext uri="{FF2B5EF4-FFF2-40B4-BE49-F238E27FC236}">
                    <a16:creationId xmlns:a16="http://schemas.microsoft.com/office/drawing/2014/main" id="{613D9104-6894-48A8-BC1C-CCAA8373E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768" y="4420027"/>
                <a:ext cx="2210756" cy="624114"/>
              </a:xfrm>
              <a:prstGeom prst="roundRect">
                <a:avLst/>
              </a:prstGeom>
              <a:blipFill>
                <a:blip r:embed="rId10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Графіка 27" descr="Лампочка">
            <a:extLst>
              <a:ext uri="{FF2B5EF4-FFF2-40B4-BE49-F238E27FC236}">
                <a16:creationId xmlns:a16="http://schemas.microsoft.com/office/drawing/2014/main" xmlns="" id="{AFD719BE-B3D5-47CD-A404-E7B10E9894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p:sp>
        <p:nvSpPr>
          <p:cNvPr id="29" name="Прямоугольник 7">
            <a:extLst>
              <a:ext uri="{FF2B5EF4-FFF2-40B4-BE49-F238E27FC236}">
                <a16:creationId xmlns:a16="http://schemas.microsoft.com/office/drawing/2014/main" xmlns="" id="{B29582C3-9489-4A57-B04F-D910854CCC2A}"/>
              </a:ext>
            </a:extLst>
          </p:cNvPr>
          <p:cNvSpPr/>
          <p:nvPr/>
        </p:nvSpPr>
        <p:spPr>
          <a:xfrm>
            <a:off x="5665076" y="5772216"/>
            <a:ext cx="5705990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будь-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яких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двох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точок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існувати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два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різні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відрізки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0" name="Прямоугольник 7">
            <a:extLst>
              <a:ext uri="{FF2B5EF4-FFF2-40B4-BE49-F238E27FC236}">
                <a16:creationId xmlns:a16="http://schemas.microsoft.com/office/drawing/2014/main" xmlns="" id="{C2B567A2-D71F-49E6-9E3D-9650A7DA7393}"/>
              </a:ext>
            </a:extLst>
          </p:cNvPr>
          <p:cNvSpPr/>
          <p:nvPr/>
        </p:nvSpPr>
        <p:spPr>
          <a:xfrm>
            <a:off x="7267074" y="5756776"/>
            <a:ext cx="4103992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відрізок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бути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нескінченним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34190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1" grpId="0" animBg="1"/>
      <p:bldP spid="13" grpId="0"/>
      <p:bldP spid="14" grpId="0"/>
      <p:bldP spid="15" grpId="0" animBg="1"/>
      <p:bldP spid="16" grpId="0" animBg="1"/>
      <p:bldP spid="17" grpId="0" animBg="1"/>
      <p:bldP spid="25" grpId="0" animBg="1"/>
      <p:bldP spid="27" grpId="0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xmlns="" id="{A56A5C88-D025-4FF4-987D-7F3C49BEE7B9}"/>
              </a:ext>
            </a:extLst>
          </p:cNvPr>
          <p:cNvCxnSpPr>
            <a:cxnSpLocks/>
          </p:cNvCxnSpPr>
          <p:nvPr/>
        </p:nvCxnSpPr>
        <p:spPr>
          <a:xfrm flipH="1">
            <a:off x="3746219" y="1929536"/>
            <a:ext cx="1111531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xmlns="" id="{7B836021-C7C6-4794-8C6C-1E58848BBB23}"/>
              </a:ext>
            </a:extLst>
          </p:cNvPr>
          <p:cNvCxnSpPr>
            <a:cxnSpLocks/>
          </p:cNvCxnSpPr>
          <p:nvPr/>
        </p:nvCxnSpPr>
        <p:spPr>
          <a:xfrm flipH="1">
            <a:off x="267955" y="1929536"/>
            <a:ext cx="614695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Відрізок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xmlns="" id="{66AC7F14-2579-48F3-B328-727DFB1FA3AA}"/>
              </a:ext>
            </a:extLst>
          </p:cNvPr>
          <p:cNvCxnSpPr>
            <a:cxnSpLocks/>
          </p:cNvCxnSpPr>
          <p:nvPr/>
        </p:nvCxnSpPr>
        <p:spPr>
          <a:xfrm flipH="1">
            <a:off x="758591" y="1929536"/>
            <a:ext cx="3233493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DA3295A-58A0-4522-B575-22FA8A7317B5}"/>
                  </a:ext>
                </a:extLst>
              </p:cNvPr>
              <p:cNvSpPr txBox="1"/>
              <p:nvPr/>
            </p:nvSpPr>
            <p:spPr>
              <a:xfrm>
                <a:off x="495186" y="14908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DA3295A-58A0-4522-B575-22FA8A731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86" y="1490867"/>
                <a:ext cx="4549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BD2BE235-331C-4D6C-9251-948E839CD95E}"/>
                  </a:ext>
                </a:extLst>
              </p:cNvPr>
              <p:cNvSpPr txBox="1"/>
              <p:nvPr/>
            </p:nvSpPr>
            <p:spPr>
              <a:xfrm>
                <a:off x="3752234" y="14908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2BE235-331C-4D6C-9251-948E839CD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34" y="1490867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706996CA-DDBD-41C4-B1FB-710F9EBD87B6}"/>
              </a:ext>
            </a:extLst>
          </p:cNvPr>
          <p:cNvSpPr/>
          <p:nvPr/>
        </p:nvSpPr>
        <p:spPr>
          <a:xfrm>
            <a:off x="687394" y="186601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23B82297-D7E6-4C5B-BA7D-AC9B764C7EFA}"/>
              </a:ext>
            </a:extLst>
          </p:cNvPr>
          <p:cNvSpPr/>
          <p:nvPr/>
        </p:nvSpPr>
        <p:spPr>
          <a:xfrm>
            <a:off x="3931788" y="186601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Графіка 37" descr="Лампочка">
            <a:extLst>
              <a:ext uri="{FF2B5EF4-FFF2-40B4-BE49-F238E27FC236}">
                <a16:creationId xmlns:a16="http://schemas.microsoft.com/office/drawing/2014/main" xmlns="" id="{85E4B46D-598B-46CE-AC6D-5B4D0458D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>
                <a:extLst>
                  <a:ext uri="{FF2B5EF4-FFF2-40B4-BE49-F238E27FC236}">
                    <a16:creationId xmlns:a16="http://schemas.microsoft.com/office/drawing/2014/main" xmlns="" id="{98ABD1A8-A016-4487-80DB-B642E562AE29}"/>
                  </a:ext>
                </a:extLst>
              </p:cNvPr>
              <p:cNvSpPr/>
              <p:nvPr/>
            </p:nvSpPr>
            <p:spPr>
              <a:xfrm>
                <a:off x="2375338" y="5772216"/>
                <a:ext cx="8995728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:r>
                  <a:rPr lang="ru-RU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розглянути</a:t>
                </a:r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</a:t>
                </a:r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точки, що є відмінними від точок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 можуть розміщуватися ці точки?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>
                <a:extLst>
                  <a:ext uri="{FF2B5EF4-FFF2-40B4-BE49-F238E27FC236}">
                    <a16:creationId xmlns:a16="http://schemas.microsoft.com/office/drawing/2014/main" id="{98ABD1A8-A016-4487-80DB-B642E562A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338" y="5772216"/>
                <a:ext cx="8995728" cy="830997"/>
              </a:xfrm>
              <a:prstGeom prst="rect">
                <a:avLst/>
              </a:prstGeom>
              <a:blipFill>
                <a:blip r:embed="rId7"/>
                <a:stretch>
                  <a:fillRect l="-271" t="-6618" r="-1288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A48B8261-1F6D-4CBF-865C-A6F596A5557E}"/>
                  </a:ext>
                </a:extLst>
              </p:cNvPr>
              <p:cNvSpPr txBox="1"/>
              <p:nvPr/>
            </p:nvSpPr>
            <p:spPr>
              <a:xfrm>
                <a:off x="1772190" y="94037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48B8261-1F6D-4CBF-865C-A6F596A55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90" y="940372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95944CF2-3705-4FD9-B074-E76D4B3D8D7C}"/>
              </a:ext>
            </a:extLst>
          </p:cNvPr>
          <p:cNvSpPr/>
          <p:nvPr/>
        </p:nvSpPr>
        <p:spPr>
          <a:xfrm>
            <a:off x="2108785" y="140203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кутник: округлені кути 41">
                <a:extLst>
                  <a:ext uri="{FF2B5EF4-FFF2-40B4-BE49-F238E27FC236}">
                    <a16:creationId xmlns:a16="http://schemas.microsoft.com/office/drawing/2014/main" xmlns="" id="{9F32F8B1-22BF-4C0B-BEE5-8B3E420BBD87}"/>
                  </a:ext>
                </a:extLst>
              </p:cNvPr>
              <p:cNvSpPr/>
              <p:nvPr/>
            </p:nvSpPr>
            <p:spPr>
              <a:xfrm>
                <a:off x="6107582" y="1074061"/>
                <a:ext cx="1885348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∉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𝑨𝑩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кутник: округлені кути 41">
                <a:extLst>
                  <a:ext uri="{FF2B5EF4-FFF2-40B4-BE49-F238E27FC236}">
                    <a16:creationId xmlns:a16="http://schemas.microsoft.com/office/drawing/2014/main" id="{9F32F8B1-22BF-4C0B-BEE5-8B3E420BB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582" y="1074061"/>
                <a:ext cx="1885348" cy="62411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Рисунок 42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xmlns="" id="{6AA21D22-3EDD-46A8-BC5B-702354564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07" y="850974"/>
            <a:ext cx="833686" cy="83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кутник: округлені кути 43">
                <a:extLst>
                  <a:ext uri="{FF2B5EF4-FFF2-40B4-BE49-F238E27FC236}">
                    <a16:creationId xmlns:a16="http://schemas.microsoft.com/office/drawing/2014/main" xmlns="" id="{80FB44AA-2D7F-4890-A987-D2791B476C3F}"/>
                  </a:ext>
                </a:extLst>
              </p:cNvPr>
              <p:cNvSpPr/>
              <p:nvPr/>
            </p:nvSpPr>
            <p:spPr>
              <a:xfrm>
                <a:off x="6107582" y="1986604"/>
                <a:ext cx="1885348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𝑨𝑩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Прямокутник: округлені кути 43">
                <a:extLst>
                  <a:ext uri="{FF2B5EF4-FFF2-40B4-BE49-F238E27FC236}">
                    <a16:creationId xmlns:a16="http://schemas.microsoft.com/office/drawing/2014/main" id="{80FB44AA-2D7F-4890-A987-D2791B476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582" y="1986604"/>
                <a:ext cx="1885348" cy="62411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89CAD6FA-399A-4F75-884A-3DDFC32F428E}"/>
                  </a:ext>
                </a:extLst>
              </p:cNvPr>
              <p:cNvSpPr txBox="1"/>
              <p:nvPr/>
            </p:nvSpPr>
            <p:spPr>
              <a:xfrm>
                <a:off x="2582964" y="140434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9CAD6FA-399A-4F75-884A-3DDFC32F4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964" y="1404348"/>
                <a:ext cx="45497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224AB96B-FAC5-4D53-95DE-7450882F375F}"/>
              </a:ext>
            </a:extLst>
          </p:cNvPr>
          <p:cNvSpPr/>
          <p:nvPr/>
        </p:nvSpPr>
        <p:spPr>
          <a:xfrm>
            <a:off x="2919559" y="186601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xmlns="" id="{E529E6D0-D100-46A1-812B-A226425FBBAE}"/>
              </a:ext>
            </a:extLst>
          </p:cNvPr>
          <p:cNvSpPr/>
          <p:nvPr/>
        </p:nvSpPr>
        <p:spPr>
          <a:xfrm>
            <a:off x="8329766" y="1986604"/>
            <a:ext cx="3361490" cy="624114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Внутрішня точка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25856085-F2DE-45B4-A56F-302F2D731360}"/>
                  </a:ext>
                </a:extLst>
              </p:cNvPr>
              <p:cNvSpPr txBox="1"/>
              <p:nvPr/>
            </p:nvSpPr>
            <p:spPr>
              <a:xfrm>
                <a:off x="4264048" y="14908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5856085-F2DE-45B4-A56F-302F2D731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048" y="1490867"/>
                <a:ext cx="45497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E4DD9EE3-F1FD-40C3-91CE-8637C3CA77DF}"/>
              </a:ext>
            </a:extLst>
          </p:cNvPr>
          <p:cNvSpPr/>
          <p:nvPr/>
        </p:nvSpPr>
        <p:spPr>
          <a:xfrm>
            <a:off x="4443602" y="186601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кутник: округлені кути 54">
                <a:extLst>
                  <a:ext uri="{FF2B5EF4-FFF2-40B4-BE49-F238E27FC236}">
                    <a16:creationId xmlns:a16="http://schemas.microsoft.com/office/drawing/2014/main" xmlns="" id="{52669066-8C5C-44E5-A6D4-4AE8C7BD3238}"/>
                  </a:ext>
                </a:extLst>
              </p:cNvPr>
              <p:cNvSpPr/>
              <p:nvPr/>
            </p:nvSpPr>
            <p:spPr>
              <a:xfrm>
                <a:off x="8329765" y="2792267"/>
                <a:ext cx="3361491" cy="830996"/>
              </a:xfrm>
              <a:prstGeom prst="round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лежить між точками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5" name="Прямокутник: округлені кути 54">
                <a:extLst>
                  <a:ext uri="{FF2B5EF4-FFF2-40B4-BE49-F238E27FC236}">
                    <a16:creationId xmlns:a16="http://schemas.microsoft.com/office/drawing/2014/main" id="{52669066-8C5C-44E5-A6D4-4AE8C7BD3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765" y="2792267"/>
                <a:ext cx="3361491" cy="830996"/>
              </a:xfrm>
              <a:prstGeom prst="roundRect">
                <a:avLst/>
              </a:prstGeom>
              <a:blipFill>
                <a:blip r:embed="rId14"/>
                <a:stretch>
                  <a:fillRect t="-5882" b="-1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кутник: округлені кути 55">
                <a:extLst>
                  <a:ext uri="{FF2B5EF4-FFF2-40B4-BE49-F238E27FC236}">
                    <a16:creationId xmlns:a16="http://schemas.microsoft.com/office/drawing/2014/main" xmlns="" id="{3239E1A4-BB52-4D61-8B4A-30B00460301D}"/>
                  </a:ext>
                </a:extLst>
              </p:cNvPr>
              <p:cNvSpPr/>
              <p:nvPr/>
            </p:nvSpPr>
            <p:spPr>
              <a:xfrm>
                <a:off x="8534462" y="1073216"/>
                <a:ext cx="1885348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𝑬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∉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𝑨𝑩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Прямокутник: округлені кути 55">
                <a:extLst>
                  <a:ext uri="{FF2B5EF4-FFF2-40B4-BE49-F238E27FC236}">
                    <a16:creationId xmlns:a16="http://schemas.microsoft.com/office/drawing/2014/main" id="{3239E1A4-BB52-4D61-8B4A-30B004603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62" y="1073216"/>
                <a:ext cx="1885348" cy="624114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xmlns="" id="{D9A7893A-99BE-4E81-9B8C-6B5FF4D2437D}"/>
              </a:ext>
            </a:extLst>
          </p:cNvPr>
          <p:cNvCxnSpPr>
            <a:cxnSpLocks/>
          </p:cNvCxnSpPr>
          <p:nvPr/>
        </p:nvCxnSpPr>
        <p:spPr>
          <a:xfrm flipH="1">
            <a:off x="805491" y="4563535"/>
            <a:ext cx="3304053" cy="158427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сполучна лінія 57">
            <a:extLst>
              <a:ext uri="{FF2B5EF4-FFF2-40B4-BE49-F238E27FC236}">
                <a16:creationId xmlns:a16="http://schemas.microsoft.com/office/drawing/2014/main" xmlns="" id="{4866D757-6CA7-41B5-8510-2A3B6FA66E1D}"/>
              </a:ext>
            </a:extLst>
          </p:cNvPr>
          <p:cNvCxnSpPr>
            <a:cxnSpLocks/>
          </p:cNvCxnSpPr>
          <p:nvPr/>
        </p:nvCxnSpPr>
        <p:spPr>
          <a:xfrm flipH="1" flipV="1">
            <a:off x="805491" y="5152746"/>
            <a:ext cx="3304054" cy="14263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AE836A6C-3881-4B63-B36D-6BED69D33634}"/>
              </a:ext>
            </a:extLst>
          </p:cNvPr>
          <p:cNvSpPr/>
          <p:nvPr/>
        </p:nvSpPr>
        <p:spPr>
          <a:xfrm>
            <a:off x="2662386" y="517478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EEB95383-6E1F-4996-A61B-2AEBC88D6C03}"/>
                  </a:ext>
                </a:extLst>
              </p:cNvPr>
              <p:cNvSpPr txBox="1"/>
              <p:nvPr/>
            </p:nvSpPr>
            <p:spPr>
              <a:xfrm>
                <a:off x="2596237" y="535567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EB95383-6E1F-4996-A61B-2AEBC88D6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37" y="5355672"/>
                <a:ext cx="45497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8E94511F-084E-4944-A645-688B87230D27}"/>
                  </a:ext>
                </a:extLst>
              </p:cNvPr>
              <p:cNvSpPr txBox="1"/>
              <p:nvPr/>
            </p:nvSpPr>
            <p:spPr>
              <a:xfrm>
                <a:off x="427073" y="472190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E94511F-084E-4944-A645-688B87230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73" y="4721908"/>
                <a:ext cx="454975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5897714-FAA9-4A7A-85BC-23145A74FC59}"/>
                  </a:ext>
                </a:extLst>
              </p:cNvPr>
              <p:cNvSpPr txBox="1"/>
              <p:nvPr/>
            </p:nvSpPr>
            <p:spPr>
              <a:xfrm>
                <a:off x="838013" y="611236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5897714-FAA9-4A7A-85BC-23145A74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13" y="6112361"/>
                <a:ext cx="454975" cy="461665"/>
              </a:xfrm>
              <a:prstGeom prst="rect">
                <a:avLst/>
              </a:prstGeom>
              <a:blipFill>
                <a:blip r:embed="rId18"/>
                <a:stretch>
                  <a:fillRect l="-2667" r="-5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744586A5-5E31-461B-BB7F-6EEB61A71AA2}"/>
              </a:ext>
            </a:extLst>
          </p:cNvPr>
          <p:cNvSpPr/>
          <p:nvPr/>
        </p:nvSpPr>
        <p:spPr>
          <a:xfrm>
            <a:off x="745194" y="509567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BCE9E66A-2F7F-457B-AE1D-80CF65A0DC04}"/>
              </a:ext>
            </a:extLst>
          </p:cNvPr>
          <p:cNvSpPr/>
          <p:nvPr/>
        </p:nvSpPr>
        <p:spPr>
          <a:xfrm>
            <a:off x="4073166" y="523508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87905686-D3EB-43CC-8E62-1306E4EB9303}"/>
              </a:ext>
            </a:extLst>
          </p:cNvPr>
          <p:cNvSpPr/>
          <p:nvPr/>
        </p:nvSpPr>
        <p:spPr>
          <a:xfrm>
            <a:off x="4049248" y="450041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7FFD2691-D487-45BA-BB10-E42D3EE51DFA}"/>
              </a:ext>
            </a:extLst>
          </p:cNvPr>
          <p:cNvSpPr/>
          <p:nvPr/>
        </p:nvSpPr>
        <p:spPr>
          <a:xfrm>
            <a:off x="761457" y="6084292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E0FDD9A-F5CC-4C32-B020-CC6E315610A0}"/>
                  </a:ext>
                </a:extLst>
              </p:cNvPr>
              <p:cNvSpPr txBox="1"/>
              <p:nvPr/>
            </p:nvSpPr>
            <p:spPr>
              <a:xfrm>
                <a:off x="4121194" y="523508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E0FDD9A-F5CC-4C32-B020-CC6E31561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194" y="5235081"/>
                <a:ext cx="454975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8BCC4A93-B15C-4185-BBE6-3B47B47F437E}"/>
                  </a:ext>
                </a:extLst>
              </p:cNvPr>
              <p:cNvSpPr txBox="1"/>
              <p:nvPr/>
            </p:nvSpPr>
            <p:spPr>
              <a:xfrm>
                <a:off x="3764595" y="410399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BCC4A93-B15C-4185-BBE6-3B47B47F4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595" y="4103993"/>
                <a:ext cx="454975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кутник: округлені кути 69">
                <a:extLst>
                  <a:ext uri="{FF2B5EF4-FFF2-40B4-BE49-F238E27FC236}">
                    <a16:creationId xmlns:a16="http://schemas.microsoft.com/office/drawing/2014/main" xmlns="" id="{87665628-416C-49B9-A198-57574EBB8FC9}"/>
                  </a:ext>
                </a:extLst>
              </p:cNvPr>
              <p:cNvSpPr/>
              <p:nvPr/>
            </p:nvSpPr>
            <p:spPr>
              <a:xfrm>
                <a:off x="6107581" y="4409851"/>
                <a:ext cx="2222183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𝑭𝑮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𝑴𝑵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𝑶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Прямокутник: округлені кути 69">
                <a:extLst>
                  <a:ext uri="{FF2B5EF4-FFF2-40B4-BE49-F238E27FC236}">
                    <a16:creationId xmlns:a16="http://schemas.microsoft.com/office/drawing/2014/main" id="{87665628-416C-49B9-A198-57574EBB8F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581" y="4409851"/>
                <a:ext cx="2222183" cy="624114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8960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3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  <p:bldP spid="37" grpId="0" animBg="1"/>
      <p:bldP spid="39" grpId="0" animBg="1"/>
      <p:bldP spid="39" grpId="1" animBg="1"/>
      <p:bldP spid="40" grpId="0"/>
      <p:bldP spid="41" grpId="0" animBg="1"/>
      <p:bldP spid="42" grpId="0" animBg="1"/>
      <p:bldP spid="44" grpId="0" animBg="1"/>
      <p:bldP spid="45" grpId="0"/>
      <p:bldP spid="46" grpId="0" animBg="1"/>
      <p:bldP spid="47" grpId="0" animBg="1"/>
      <p:bldP spid="53" grpId="0"/>
      <p:bldP spid="54" grpId="0" animBg="1"/>
      <p:bldP spid="55" grpId="0" animBg="1"/>
      <p:bldP spid="56" grpId="0" animBg="1"/>
      <p:bldP spid="59" grpId="0" animBg="1"/>
      <p:bldP spid="60" grpId="0"/>
      <p:bldP spid="61" grpId="0"/>
      <p:bldP spid="62" grpId="0"/>
      <p:bldP spid="63" grpId="0" animBg="1"/>
      <p:bldP spid="64" grpId="0" animBg="1"/>
      <p:bldP spid="65" grpId="0" animBg="1"/>
      <p:bldP spid="66" grpId="0" animBg="1"/>
      <p:bldP spid="68" grpId="0"/>
      <p:bldP spid="69" grpId="0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Вимірювання відрізків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xmlns="" id="{A007D840-EDCC-4739-BCB5-2D52239E5AEF}"/>
              </a:ext>
            </a:extLst>
          </p:cNvPr>
          <p:cNvSpPr/>
          <p:nvPr/>
        </p:nvSpPr>
        <p:spPr>
          <a:xfrm>
            <a:off x="5623034" y="877047"/>
            <a:ext cx="6264166" cy="920222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Кожний відрізок має певну довжину, більшу за нуль</a:t>
            </a:r>
          </a:p>
        </p:txBody>
      </p: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xmlns="" id="{2E5407AA-4467-4808-B5B9-37E2D5F270A5}"/>
              </a:ext>
            </a:extLst>
          </p:cNvPr>
          <p:cNvCxnSpPr>
            <a:cxnSpLocks/>
          </p:cNvCxnSpPr>
          <p:nvPr/>
        </p:nvCxnSpPr>
        <p:spPr>
          <a:xfrm flipH="1">
            <a:off x="758591" y="1929536"/>
            <a:ext cx="3233493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AB1F0445-0AF0-4E4C-BFA0-C89929D3BEA8}"/>
                  </a:ext>
                </a:extLst>
              </p:cNvPr>
              <p:cNvSpPr txBox="1"/>
              <p:nvPr/>
            </p:nvSpPr>
            <p:spPr>
              <a:xfrm>
                <a:off x="495186" y="14908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1F0445-0AF0-4E4C-BFA0-C89929D3B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86" y="1490867"/>
                <a:ext cx="4549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E7A76CBA-85E3-44AF-B582-EBD105DA432A}"/>
                  </a:ext>
                </a:extLst>
              </p:cNvPr>
              <p:cNvSpPr txBox="1"/>
              <p:nvPr/>
            </p:nvSpPr>
            <p:spPr>
              <a:xfrm>
                <a:off x="3752234" y="14908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7A76CBA-85E3-44AF-B582-EBD105DA4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34" y="1490867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77545974-081B-4BDB-831F-26F3D83F8CBA}"/>
              </a:ext>
            </a:extLst>
          </p:cNvPr>
          <p:cNvSpPr/>
          <p:nvPr/>
        </p:nvSpPr>
        <p:spPr>
          <a:xfrm>
            <a:off x="687394" y="186601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A1591A14-2C80-4970-A85D-B5F4A825FB48}"/>
              </a:ext>
            </a:extLst>
          </p:cNvPr>
          <p:cNvSpPr/>
          <p:nvPr/>
        </p:nvSpPr>
        <p:spPr>
          <a:xfrm>
            <a:off x="3931788" y="186601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6" name="Графіка 75" descr="Лампочка">
            <a:extLst>
              <a:ext uri="{FF2B5EF4-FFF2-40B4-BE49-F238E27FC236}">
                <a16:creationId xmlns:a16="http://schemas.microsoft.com/office/drawing/2014/main" xmlns="" id="{49D5CF14-610E-4619-BECD-9FB286A24E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p:sp>
        <p:nvSpPr>
          <p:cNvPr id="77" name="Прямоугольник 7">
            <a:extLst>
              <a:ext uri="{FF2B5EF4-FFF2-40B4-BE49-F238E27FC236}">
                <a16:creationId xmlns:a16="http://schemas.microsoft.com/office/drawing/2014/main" xmlns="" id="{69CB6D8B-AD07-47C5-844C-2BA7EBC13849}"/>
              </a:ext>
            </a:extLst>
          </p:cNvPr>
          <p:cNvSpPr/>
          <p:nvPr/>
        </p:nvSpPr>
        <p:spPr>
          <a:xfrm>
            <a:off x="2848302" y="5980953"/>
            <a:ext cx="8522763" cy="461665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ви вже знаєте одиниці вимірювання довжини?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Прямокутник: округлені кути 77">
            <a:extLst>
              <a:ext uri="{FF2B5EF4-FFF2-40B4-BE49-F238E27FC236}">
                <a16:creationId xmlns:a16="http://schemas.microsoft.com/office/drawing/2014/main" xmlns="" id="{D78CB809-D978-4983-904F-D40D93ADBE7D}"/>
              </a:ext>
            </a:extLst>
          </p:cNvPr>
          <p:cNvSpPr/>
          <p:nvPr/>
        </p:nvSpPr>
        <p:spPr>
          <a:xfrm>
            <a:off x="5623034" y="2233422"/>
            <a:ext cx="3951890" cy="825087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Одиниці вимірювання довжини:</a:t>
            </a:r>
          </a:p>
        </p:txBody>
      </p:sp>
      <p:sp>
        <p:nvSpPr>
          <p:cNvPr id="79" name="Прямокутник: округлені кути 78">
            <a:extLst>
              <a:ext uri="{FF2B5EF4-FFF2-40B4-BE49-F238E27FC236}">
                <a16:creationId xmlns:a16="http://schemas.microsoft.com/office/drawing/2014/main" xmlns="" id="{BE49BD05-E5DA-465B-AB94-EC4856FBC118}"/>
              </a:ext>
            </a:extLst>
          </p:cNvPr>
          <p:cNvSpPr/>
          <p:nvPr/>
        </p:nvSpPr>
        <p:spPr>
          <a:xfrm>
            <a:off x="5623034" y="3343628"/>
            <a:ext cx="1755228" cy="650303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мм</a:t>
            </a:r>
          </a:p>
        </p:txBody>
      </p:sp>
      <p:sp>
        <p:nvSpPr>
          <p:cNvPr id="80" name="Прямокутник: округлені кути 79">
            <a:extLst>
              <a:ext uri="{FF2B5EF4-FFF2-40B4-BE49-F238E27FC236}">
                <a16:creationId xmlns:a16="http://schemas.microsoft.com/office/drawing/2014/main" xmlns="" id="{21D0110D-8EEF-4049-9605-8F1B2FB49AA8}"/>
              </a:ext>
            </a:extLst>
          </p:cNvPr>
          <p:cNvSpPr/>
          <p:nvPr/>
        </p:nvSpPr>
        <p:spPr>
          <a:xfrm>
            <a:off x="7598979" y="3348883"/>
            <a:ext cx="1755228" cy="650303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см</a:t>
            </a:r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xmlns="" id="{BBA82832-0825-4EA6-A131-9F2DEC008352}"/>
              </a:ext>
            </a:extLst>
          </p:cNvPr>
          <p:cNvSpPr/>
          <p:nvPr/>
        </p:nvSpPr>
        <p:spPr>
          <a:xfrm>
            <a:off x="9574924" y="3351585"/>
            <a:ext cx="1755228" cy="650303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uk-UA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xmlns="" id="{07A0A430-7A16-405E-B178-66473275912E}"/>
              </a:ext>
            </a:extLst>
          </p:cNvPr>
          <p:cNvSpPr/>
          <p:nvPr/>
        </p:nvSpPr>
        <p:spPr>
          <a:xfrm>
            <a:off x="5623034" y="4259809"/>
            <a:ext cx="1755228" cy="650303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м</a:t>
            </a:r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xmlns="" id="{4D5312F2-DF4A-4895-99D0-BE833E688A59}"/>
              </a:ext>
            </a:extLst>
          </p:cNvPr>
          <p:cNvSpPr/>
          <p:nvPr/>
        </p:nvSpPr>
        <p:spPr>
          <a:xfrm>
            <a:off x="7598979" y="4258593"/>
            <a:ext cx="1755228" cy="650303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км</a:t>
            </a:r>
          </a:p>
        </p:txBody>
      </p:sp>
      <p:sp>
        <p:nvSpPr>
          <p:cNvPr id="84" name="Прямокутник: округлені кути 83">
            <a:extLst>
              <a:ext uri="{FF2B5EF4-FFF2-40B4-BE49-F238E27FC236}">
                <a16:creationId xmlns:a16="http://schemas.microsoft.com/office/drawing/2014/main" xmlns="" id="{5C9B7C71-7942-4E9D-83A0-73BBB524351A}"/>
              </a:ext>
            </a:extLst>
          </p:cNvPr>
          <p:cNvSpPr/>
          <p:nvPr/>
        </p:nvSpPr>
        <p:spPr>
          <a:xfrm>
            <a:off x="9574924" y="4268331"/>
            <a:ext cx="1755228" cy="650303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миля</a:t>
            </a:r>
          </a:p>
        </p:txBody>
      </p:sp>
      <p:sp>
        <p:nvSpPr>
          <p:cNvPr id="86" name="Прямокутник: округлені кути 85">
            <a:extLst>
              <a:ext uri="{FF2B5EF4-FFF2-40B4-BE49-F238E27FC236}">
                <a16:creationId xmlns:a16="http://schemas.microsoft.com/office/drawing/2014/main" xmlns="" id="{5F65CA1B-6FFA-4744-B90A-F2D2849AC325}"/>
              </a:ext>
            </a:extLst>
          </p:cNvPr>
          <p:cNvSpPr/>
          <p:nvPr/>
        </p:nvSpPr>
        <p:spPr>
          <a:xfrm>
            <a:off x="1252067" y="5600542"/>
            <a:ext cx="9204598" cy="1042429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Одиницею вимірювання довжини може буди будь-що. Наприклад, 1889-1960 роках еталон метра був матеріальним і зберігався в палаті мір і ваг</a:t>
            </a:r>
            <a:endParaRPr lang="uk-UA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7" name="Рисунок 86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03C77A1E-EFC0-4312-8B35-3E605EAFEF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" y="5600542"/>
            <a:ext cx="1165276" cy="1165276"/>
          </a:xfrm>
          <a:prstGeom prst="rect">
            <a:avLst/>
          </a:prstGeom>
        </p:spPr>
      </p:pic>
      <p:sp>
        <p:nvSpPr>
          <p:cNvPr id="88" name="Прямоугольник 7">
            <a:extLst>
              <a:ext uri="{FF2B5EF4-FFF2-40B4-BE49-F238E27FC236}">
                <a16:creationId xmlns:a16="http://schemas.microsoft.com/office/drawing/2014/main" xmlns="" id="{BA987F15-FB1F-4DDB-8B1B-9A7FA6735EC3}"/>
              </a:ext>
            </a:extLst>
          </p:cNvPr>
          <p:cNvSpPr/>
          <p:nvPr/>
        </p:nvSpPr>
        <p:spPr>
          <a:xfrm>
            <a:off x="2848301" y="5761296"/>
            <a:ext cx="8522763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Придумайте власну одиницю вимірювання, якою можна було б виміряти довжину вашої парти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Зображення, що містить червоний, лавка, сидить, дерев’яний&#10;&#10;Автоматично згенерований опис">
            <a:extLst>
              <a:ext uri="{FF2B5EF4-FFF2-40B4-BE49-F238E27FC236}">
                <a16:creationId xmlns:a16="http://schemas.microsoft.com/office/drawing/2014/main" xmlns="" id="{508CDBE8-A7A4-465E-B76C-454B2E8A69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34" y="3553458"/>
            <a:ext cx="2531101" cy="1663278"/>
          </a:xfrm>
          <a:prstGeom prst="roundRect">
            <a:avLst>
              <a:gd name="adj" fmla="val 10348"/>
            </a:avLst>
          </a:prstGeom>
        </p:spPr>
      </p:pic>
    </p:spTree>
    <p:extLst>
      <p:ext uri="{BB962C8B-B14F-4D97-AF65-F5344CB8AC3E}">
        <p14:creationId xmlns:p14="http://schemas.microsoft.com/office/powerpoint/2010/main" val="169837022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/>
      <p:bldP spid="67" grpId="0"/>
      <p:bldP spid="71" grpId="0" animBg="1"/>
      <p:bldP spid="72" grpId="0" animBg="1"/>
      <p:bldP spid="77" grpId="0" animBg="1"/>
      <p:bldP spid="77" grpId="1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6" grpId="1" animBg="1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Вимірювальні інструменти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xmlns="" id="{ACC9703F-3444-4920-8DEA-25F0AA2DB048}"/>
              </a:ext>
            </a:extLst>
          </p:cNvPr>
          <p:cNvSpPr/>
          <p:nvPr/>
        </p:nvSpPr>
        <p:spPr>
          <a:xfrm>
            <a:off x="136634" y="4016923"/>
            <a:ext cx="3699642" cy="1575262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Використовують для вимірювання відстаней на місцевості</a:t>
            </a:r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xmlns="" id="{AA2BB87A-5630-4643-AD42-D30B178B77BE}"/>
              </a:ext>
            </a:extLst>
          </p:cNvPr>
          <p:cNvSpPr/>
          <p:nvPr/>
        </p:nvSpPr>
        <p:spPr>
          <a:xfrm>
            <a:off x="599157" y="868525"/>
            <a:ext cx="2420007" cy="584775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Рулетка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xmlns="" id="{6AC83682-DF11-44A2-8374-20756CF34B1F}"/>
              </a:ext>
            </a:extLst>
          </p:cNvPr>
          <p:cNvSpPr/>
          <p:nvPr/>
        </p:nvSpPr>
        <p:spPr>
          <a:xfrm>
            <a:off x="4335517" y="4016923"/>
            <a:ext cx="3699642" cy="1860342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Використовують для вимірювання циліндричних предметів та діаметрів труб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xmlns="" id="{94D30D26-23BA-4D8C-8867-439DD822186F}"/>
              </a:ext>
            </a:extLst>
          </p:cNvPr>
          <p:cNvSpPr/>
          <p:nvPr/>
        </p:nvSpPr>
        <p:spPr>
          <a:xfrm>
            <a:off x="4522109" y="868525"/>
            <a:ext cx="3147781" cy="584775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Штангенциркуль</a:t>
            </a:r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xmlns="" id="{952BF1A5-F058-47FB-80ED-5838B3FCFF7A}"/>
              </a:ext>
            </a:extLst>
          </p:cNvPr>
          <p:cNvSpPr/>
          <p:nvPr/>
        </p:nvSpPr>
        <p:spPr>
          <a:xfrm>
            <a:off x="8355724" y="4017605"/>
            <a:ext cx="3699642" cy="1311140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Використовують швачки щоб зняти мірки</a:t>
            </a:r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xmlns="" id="{687626BA-BC78-4E57-B24C-AA05492BC5DD}"/>
              </a:ext>
            </a:extLst>
          </p:cNvPr>
          <p:cNvSpPr/>
          <p:nvPr/>
        </p:nvSpPr>
        <p:spPr>
          <a:xfrm>
            <a:off x="8542316" y="756745"/>
            <a:ext cx="3147781" cy="746441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Клейончастий сантиметр</a:t>
            </a:r>
          </a:p>
        </p:txBody>
      </p:sp>
      <p:pic>
        <p:nvPicPr>
          <p:cNvPr id="41" name="Графіка 40" descr="Лампочка">
            <a:extLst>
              <a:ext uri="{FF2B5EF4-FFF2-40B4-BE49-F238E27FC236}">
                <a16:creationId xmlns:a16="http://schemas.microsoft.com/office/drawing/2014/main" xmlns="" id="{F1856E94-8D9E-49A1-928B-DB6D982B3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7600" y="5903541"/>
            <a:ext cx="914400" cy="914400"/>
          </a:xfrm>
          <a:prstGeom prst="rect">
            <a:avLst/>
          </a:prstGeom>
        </p:spPr>
      </p:pic>
      <p:sp>
        <p:nvSpPr>
          <p:cNvPr id="42" name="Прямоугольник 7">
            <a:extLst>
              <a:ext uri="{FF2B5EF4-FFF2-40B4-BE49-F238E27FC236}">
                <a16:creationId xmlns:a16="http://schemas.microsoft.com/office/drawing/2014/main" xmlns="" id="{BE7BCAE4-41B3-4306-80B7-DB635833F2E0}"/>
              </a:ext>
            </a:extLst>
          </p:cNvPr>
          <p:cNvSpPr/>
          <p:nvPr/>
        </p:nvSpPr>
        <p:spPr>
          <a:xfrm>
            <a:off x="1439917" y="6221228"/>
            <a:ext cx="9931149" cy="461665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ви знаєте прилади для вимірювання довжини відрізка? 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B28E43B-E7F0-437B-A1D3-BFC258D800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09" y="1567020"/>
            <a:ext cx="2540458" cy="2336182"/>
          </a:xfrm>
          <a:prstGeom prst="rect">
            <a:avLst/>
          </a:prstGeom>
        </p:spPr>
      </p:pic>
      <p:pic>
        <p:nvPicPr>
          <p:cNvPr id="15" name="Рисунок 14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B8D166A2-2025-4B78-A153-664870F430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5" y="1804525"/>
            <a:ext cx="2349061" cy="1624475"/>
          </a:xfrm>
          <a:prstGeom prst="rect">
            <a:avLst/>
          </a:prstGeom>
        </p:spPr>
      </p:pic>
      <p:pic>
        <p:nvPicPr>
          <p:cNvPr id="17" name="Рисунок 16" descr="Зображення, що містить знак, їжа, зупинка,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FA7952D4-7D2B-4411-889B-DCD4A39AEC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022" y="1697133"/>
            <a:ext cx="2286523" cy="228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6138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Вимірювання довжини відрізка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xmlns="" id="{6C7B1E1C-95A0-4F3F-9882-C5E78DB273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17318" r="56810" b="61839"/>
          <a:stretch/>
        </p:blipFill>
        <p:spPr>
          <a:xfrm>
            <a:off x="370112" y="1324304"/>
            <a:ext cx="4895571" cy="1429408"/>
          </a:xfrm>
          <a:prstGeom prst="rect">
            <a:avLst/>
          </a:prstGeom>
        </p:spPr>
      </p:pic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xmlns="" id="{034EC1F2-A091-4213-A579-276A4A2AE4FA}"/>
              </a:ext>
            </a:extLst>
          </p:cNvPr>
          <p:cNvCxnSpPr>
            <a:cxnSpLocks/>
          </p:cNvCxnSpPr>
          <p:nvPr/>
        </p:nvCxnSpPr>
        <p:spPr>
          <a:xfrm flipH="1">
            <a:off x="875300" y="1324304"/>
            <a:ext cx="3534775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A90E6B64-0A12-42E3-A65A-05F671D3FCCE}"/>
              </a:ext>
            </a:extLst>
          </p:cNvPr>
          <p:cNvSpPr/>
          <p:nvPr/>
        </p:nvSpPr>
        <p:spPr>
          <a:xfrm>
            <a:off x="804102" y="126078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17054E80-D978-4BF6-A157-D9096556C8EB}"/>
              </a:ext>
            </a:extLst>
          </p:cNvPr>
          <p:cNvSpPr/>
          <p:nvPr/>
        </p:nvSpPr>
        <p:spPr>
          <a:xfrm>
            <a:off x="4365996" y="126078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198FEDA8-1BAC-4A0E-8068-887FB4CC7447}"/>
                  </a:ext>
                </a:extLst>
              </p:cNvPr>
              <p:cNvSpPr txBox="1"/>
              <p:nvPr/>
            </p:nvSpPr>
            <p:spPr>
              <a:xfrm>
                <a:off x="495186" y="84861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8FEDA8-1BAC-4A0E-8068-887FB4CC7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86" y="848618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F9DD5D9C-701F-4038-811A-8EF86E25DDA8}"/>
                  </a:ext>
                </a:extLst>
              </p:cNvPr>
              <p:cNvSpPr txBox="1"/>
              <p:nvPr/>
            </p:nvSpPr>
            <p:spPr>
              <a:xfrm>
                <a:off x="4346175" y="85941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DD5D9C-701F-4038-811A-8EF86E25D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175" y="859411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Графіка 26" descr="Лампочка">
            <a:extLst>
              <a:ext uri="{FF2B5EF4-FFF2-40B4-BE49-F238E27FC236}">
                <a16:creationId xmlns:a16="http://schemas.microsoft.com/office/drawing/2014/main" xmlns="" id="{E29E1941-280C-4B64-8369-3A365B214F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>
                <a:extLst>
                  <a:ext uri="{FF2B5EF4-FFF2-40B4-BE49-F238E27FC236}">
                    <a16:creationId xmlns:a16="http://schemas.microsoft.com/office/drawing/2014/main" xmlns="" id="{59F69B8D-D05C-42E1-B1B1-ED451F6E9AB2}"/>
                  </a:ext>
                </a:extLst>
              </p:cNvPr>
              <p:cNvSpPr/>
              <p:nvPr/>
            </p:nvSpPr>
            <p:spPr>
              <a:xfrm>
                <a:off x="6831724" y="5941442"/>
                <a:ext cx="4539340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Яка довжина відрізка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7">
                <a:extLst>
                  <a:ext uri="{FF2B5EF4-FFF2-40B4-BE49-F238E27FC236}">
                    <a16:creationId xmlns:a16="http://schemas.microsoft.com/office/drawing/2014/main" id="{59F69B8D-D05C-42E1-B1B1-ED451F6E9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24" y="5941442"/>
                <a:ext cx="4539340" cy="461665"/>
              </a:xfrm>
              <a:prstGeom prst="rect">
                <a:avLst/>
              </a:prstGeom>
              <a:blipFill>
                <a:blip r:embed="rId8"/>
                <a:stretch>
                  <a:fillRect t="-12000" b="-29333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AE8CE83-D39B-4409-BCD2-3B80AD226664}"/>
              </a:ext>
            </a:extLst>
          </p:cNvPr>
          <p:cNvCxnSpPr>
            <a:cxnSpLocks/>
          </p:cNvCxnSpPr>
          <p:nvPr/>
        </p:nvCxnSpPr>
        <p:spPr>
          <a:xfrm flipH="1">
            <a:off x="890828" y="1324304"/>
            <a:ext cx="2191039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33B1D56B-30AB-4EFA-8742-40F3286D30EB}"/>
              </a:ext>
            </a:extLst>
          </p:cNvPr>
          <p:cNvSpPr/>
          <p:nvPr/>
        </p:nvSpPr>
        <p:spPr>
          <a:xfrm>
            <a:off x="3035858" y="126078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DF8EE94-1F98-49B6-B78A-F4F4DEBD0A92}"/>
                  </a:ext>
                </a:extLst>
              </p:cNvPr>
              <p:cNvSpPr txBox="1"/>
              <p:nvPr/>
            </p:nvSpPr>
            <p:spPr>
              <a:xfrm>
                <a:off x="3121268" y="85941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F8EE94-1F98-49B6-B78A-F4F4DEBD0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268" y="859411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>
                <a:extLst>
                  <a:ext uri="{FF2B5EF4-FFF2-40B4-BE49-F238E27FC236}">
                    <a16:creationId xmlns:a16="http://schemas.microsoft.com/office/drawing/2014/main" xmlns="" id="{9C1C2697-94E2-4C3E-BEE7-E204B8B703DC}"/>
                  </a:ext>
                </a:extLst>
              </p:cNvPr>
              <p:cNvSpPr/>
              <p:nvPr/>
            </p:nvSpPr>
            <p:spPr>
              <a:xfrm>
                <a:off x="6831724" y="5941441"/>
                <a:ext cx="4539340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Яка довжина відрізка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>
                <a:extLst>
                  <a:ext uri="{FF2B5EF4-FFF2-40B4-BE49-F238E27FC236}">
                    <a16:creationId xmlns:a16="http://schemas.microsoft.com/office/drawing/2014/main" id="{9C1C2697-94E2-4C3E-BEE7-E204B8B70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24" y="5941441"/>
                <a:ext cx="4539340" cy="461665"/>
              </a:xfrm>
              <a:prstGeom prst="rect">
                <a:avLst/>
              </a:prstGeom>
              <a:blipFill>
                <a:blip r:embed="rId10"/>
                <a:stretch>
                  <a:fillRect t="-12000" b="-29333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кутник: округлені кути 16">
                <a:extLst>
                  <a:ext uri="{FF2B5EF4-FFF2-40B4-BE49-F238E27FC236}">
                    <a16:creationId xmlns:a16="http://schemas.microsoft.com/office/drawing/2014/main" xmlns="" id="{230AB021-B433-4EBA-B0E8-132049CA2D68}"/>
                  </a:ext>
                </a:extLst>
              </p:cNvPr>
              <p:cNvSpPr/>
              <p:nvPr/>
            </p:nvSpPr>
            <p:spPr>
              <a:xfrm>
                <a:off x="629652" y="2802469"/>
                <a:ext cx="2491617" cy="650303"/>
              </a:xfrm>
              <a:prstGeom prst="roundRect">
                <a:avLst/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см</a:t>
                </a:r>
              </a:p>
            </p:txBody>
          </p:sp>
        </mc:Choice>
        <mc:Fallback xmlns="">
          <p:sp>
            <p:nvSpPr>
              <p:cNvPr id="17" name="Прямокутник: округлені кути 16">
                <a:extLst>
                  <a:ext uri="{FF2B5EF4-FFF2-40B4-BE49-F238E27FC236}">
                    <a16:creationId xmlns:a16="http://schemas.microsoft.com/office/drawing/2014/main" id="{230AB021-B433-4EBA-B0E8-132049CA2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2" y="2802469"/>
                <a:ext cx="2491617" cy="650303"/>
              </a:xfrm>
              <a:prstGeom prst="roundRect">
                <a:avLst/>
              </a:prstGeom>
              <a:blipFill>
                <a:blip r:embed="rId11"/>
                <a:stretch>
                  <a:fillRect b="-6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xmlns="" id="{1D328969-A062-4894-8C58-ABBDEEB14666}"/>
                  </a:ext>
                </a:extLst>
              </p:cNvPr>
              <p:cNvSpPr/>
              <p:nvPr/>
            </p:nvSpPr>
            <p:spPr>
              <a:xfrm>
                <a:off x="6328611" y="5756774"/>
                <a:ext cx="5042453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можемо виразити довжину відрізка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інакше?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id="{1D328969-A062-4894-8C58-ABBDEEB14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611" y="5756774"/>
                <a:ext cx="5042453" cy="830997"/>
              </a:xfrm>
              <a:prstGeom prst="rect">
                <a:avLst/>
              </a:prstGeom>
              <a:blipFill>
                <a:blip r:embed="rId12"/>
                <a:stretch>
                  <a:fillRect t="-5839" b="-14599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: округлені кути 18">
                <a:extLst>
                  <a:ext uri="{FF2B5EF4-FFF2-40B4-BE49-F238E27FC236}">
                    <a16:creationId xmlns:a16="http://schemas.microsoft.com/office/drawing/2014/main" xmlns="" id="{D1387E16-8751-4CD9-B598-9250CA0E2A93}"/>
                  </a:ext>
                </a:extLst>
              </p:cNvPr>
              <p:cNvSpPr/>
              <p:nvPr/>
            </p:nvSpPr>
            <p:spPr>
              <a:xfrm>
                <a:off x="629651" y="3638042"/>
                <a:ext cx="2491617" cy="650303"/>
              </a:xfrm>
              <a:prstGeom prst="round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мм</a:t>
                </a:r>
              </a:p>
            </p:txBody>
          </p:sp>
        </mc:Choice>
        <mc:Fallback xmlns="">
          <p:sp>
            <p:nvSpPr>
              <p:cNvPr id="19" name="Прямокутник: округлені кути 18">
                <a:extLst>
                  <a:ext uri="{FF2B5EF4-FFF2-40B4-BE49-F238E27FC236}">
                    <a16:creationId xmlns:a16="http://schemas.microsoft.com/office/drawing/2014/main" id="{D1387E16-8751-4CD9-B598-9250CA0E2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1" y="3638042"/>
                <a:ext cx="2491617" cy="650303"/>
              </a:xfrm>
              <a:prstGeom prst="roundRect">
                <a:avLst/>
              </a:prstGeom>
              <a:blipFill>
                <a:blip r:embed="rId13"/>
                <a:stretch>
                  <a:fillRect b="-6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: округлені кути 19">
                <a:extLst>
                  <a:ext uri="{FF2B5EF4-FFF2-40B4-BE49-F238E27FC236}">
                    <a16:creationId xmlns:a16="http://schemas.microsoft.com/office/drawing/2014/main" xmlns="" id="{0E329EA3-61B0-49F4-8554-D8BD8B389650}"/>
                  </a:ext>
                </a:extLst>
              </p:cNvPr>
              <p:cNvSpPr/>
              <p:nvPr/>
            </p:nvSpPr>
            <p:spPr>
              <a:xfrm>
                <a:off x="629651" y="5309188"/>
                <a:ext cx="2491617" cy="650303"/>
              </a:xfrm>
              <a:prstGeom prst="round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𝟎𝟐𝟓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</a:t>
                </a:r>
              </a:p>
            </p:txBody>
          </p:sp>
        </mc:Choice>
        <mc:Fallback xmlns="">
          <p:sp>
            <p:nvSpPr>
              <p:cNvPr id="20" name="Прямокутник: округлені кути 19">
                <a:extLst>
                  <a:ext uri="{FF2B5EF4-FFF2-40B4-BE49-F238E27FC236}">
                    <a16:creationId xmlns:a16="http://schemas.microsoft.com/office/drawing/2014/main" id="{0E329EA3-61B0-49F4-8554-D8BD8B389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1" y="5309188"/>
                <a:ext cx="2491617" cy="650303"/>
              </a:xfrm>
              <a:prstGeom prst="roundRect">
                <a:avLst/>
              </a:prstGeom>
              <a:blipFill>
                <a:blip r:embed="rId14"/>
                <a:stretch>
                  <a:fillRect b="-5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кутник: округлені кути 23">
                <a:extLst>
                  <a:ext uri="{FF2B5EF4-FFF2-40B4-BE49-F238E27FC236}">
                    <a16:creationId xmlns:a16="http://schemas.microsoft.com/office/drawing/2014/main" xmlns="" id="{2F8BF56E-8582-4AE8-8CFF-AEDEF075C2C8}"/>
                  </a:ext>
                </a:extLst>
              </p:cNvPr>
              <p:cNvSpPr/>
              <p:nvPr/>
            </p:nvSpPr>
            <p:spPr>
              <a:xfrm>
                <a:off x="629650" y="4473615"/>
                <a:ext cx="2491617" cy="650303"/>
              </a:xfrm>
              <a:prstGeom prst="round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дм</a:t>
                </a:r>
              </a:p>
            </p:txBody>
          </p:sp>
        </mc:Choice>
        <mc:Fallback xmlns="">
          <p:sp>
            <p:nvSpPr>
              <p:cNvPr id="24" name="Прямокутник: округлені кути 23">
                <a:extLst>
                  <a:ext uri="{FF2B5EF4-FFF2-40B4-BE49-F238E27FC236}">
                    <a16:creationId xmlns:a16="http://schemas.microsoft.com/office/drawing/2014/main" id="{2F8BF56E-8582-4AE8-8CFF-AEDEF075C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0" y="4473615"/>
                <a:ext cx="2491617" cy="650303"/>
              </a:xfrm>
              <a:prstGeom prst="roundRect">
                <a:avLst/>
              </a:prstGeom>
              <a:blipFill>
                <a:blip r:embed="rId15"/>
                <a:stretch>
                  <a:fillRect b="-5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кутник: округлені кути 28">
                <a:extLst>
                  <a:ext uri="{FF2B5EF4-FFF2-40B4-BE49-F238E27FC236}">
                    <a16:creationId xmlns:a16="http://schemas.microsoft.com/office/drawing/2014/main" xmlns="" id="{0B3951EC-2B2B-4208-924C-1A13E26A77F2}"/>
                  </a:ext>
                </a:extLst>
              </p:cNvPr>
              <p:cNvSpPr/>
              <p:nvPr/>
            </p:nvSpPr>
            <p:spPr>
              <a:xfrm>
                <a:off x="634328" y="6144761"/>
                <a:ext cx="3046670" cy="650303"/>
              </a:xfrm>
              <a:prstGeom prst="round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𝟎𝟎𝟎𝟎𝟐𝟓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км</a:t>
                </a:r>
              </a:p>
            </p:txBody>
          </p:sp>
        </mc:Choice>
        <mc:Fallback xmlns="">
          <p:sp>
            <p:nvSpPr>
              <p:cNvPr id="29" name="Прямокутник: округлені кути 28">
                <a:extLst>
                  <a:ext uri="{FF2B5EF4-FFF2-40B4-BE49-F238E27FC236}">
                    <a16:creationId xmlns:a16="http://schemas.microsoft.com/office/drawing/2014/main" id="{0B3951EC-2B2B-4208-924C-1A13E26A7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28" y="6144761"/>
                <a:ext cx="3046670" cy="650303"/>
              </a:xfrm>
              <a:prstGeom prst="roundRect">
                <a:avLst/>
              </a:prstGeom>
              <a:blipFill>
                <a:blip r:embed="rId16"/>
                <a:stretch>
                  <a:fillRect b="-5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>
                <a:extLst>
                  <a:ext uri="{FF2B5EF4-FFF2-40B4-BE49-F238E27FC236}">
                    <a16:creationId xmlns:a16="http://schemas.microsoft.com/office/drawing/2014/main" xmlns="" id="{F37EBC08-1A76-4817-A5AE-6DC0FEF72A60}"/>
                  </a:ext>
                </a:extLst>
              </p:cNvPr>
              <p:cNvSpPr/>
              <p:nvPr/>
            </p:nvSpPr>
            <p:spPr>
              <a:xfrm>
                <a:off x="6831724" y="5941440"/>
                <a:ext cx="4539340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Яка довжина відрізка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𝑪𝑩</m:t>
                    </m:r>
                  </m:oMath>
                </a14:m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Прямоугольник 7">
                <a:extLst>
                  <a:ext uri="{FF2B5EF4-FFF2-40B4-BE49-F238E27FC236}">
                    <a16:creationId xmlns:a16="http://schemas.microsoft.com/office/drawing/2014/main" id="{F37EBC08-1A76-4817-A5AE-6DC0FEF72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24" y="5941440"/>
                <a:ext cx="4539340" cy="461665"/>
              </a:xfrm>
              <a:prstGeom prst="rect">
                <a:avLst/>
              </a:prstGeom>
              <a:blipFill>
                <a:blip r:embed="rId17"/>
                <a:stretch>
                  <a:fillRect t="-12000" b="-29333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кутник: округлені кути 30">
                <a:extLst>
                  <a:ext uri="{FF2B5EF4-FFF2-40B4-BE49-F238E27FC236}">
                    <a16:creationId xmlns:a16="http://schemas.microsoft.com/office/drawing/2014/main" xmlns="" id="{37AF57B1-54E2-4210-AE7E-962A9FA68008}"/>
                  </a:ext>
                </a:extLst>
              </p:cNvPr>
              <p:cNvSpPr/>
              <p:nvPr/>
            </p:nvSpPr>
            <p:spPr>
              <a:xfrm>
                <a:off x="3441169" y="2797798"/>
                <a:ext cx="2181865" cy="650303"/>
              </a:xfrm>
              <a:prstGeom prst="roundRect">
                <a:avLst/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см</a:t>
                </a:r>
              </a:p>
            </p:txBody>
          </p:sp>
        </mc:Choice>
        <mc:Fallback xmlns="">
          <p:sp>
            <p:nvSpPr>
              <p:cNvPr id="31" name="Прямокутник: округлені кути 30">
                <a:extLst>
                  <a:ext uri="{FF2B5EF4-FFF2-40B4-BE49-F238E27FC236}">
                    <a16:creationId xmlns:a16="http://schemas.microsoft.com/office/drawing/2014/main" id="{37AF57B1-54E2-4210-AE7E-962A9FA68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169" y="2797798"/>
                <a:ext cx="2181865" cy="650303"/>
              </a:xfrm>
              <a:prstGeom prst="roundRect">
                <a:avLst/>
              </a:prstGeom>
              <a:blipFill>
                <a:blip r:embed="rId18"/>
                <a:stretch>
                  <a:fillRect b="-5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>
                <a:extLst>
                  <a:ext uri="{FF2B5EF4-FFF2-40B4-BE49-F238E27FC236}">
                    <a16:creationId xmlns:a16="http://schemas.microsoft.com/office/drawing/2014/main" xmlns="" id="{38A0EC16-7219-4010-8915-908D83484B52}"/>
                  </a:ext>
                </a:extLst>
              </p:cNvPr>
              <p:cNvSpPr/>
              <p:nvPr/>
            </p:nvSpPr>
            <p:spPr>
              <a:xfrm>
                <a:off x="7062536" y="5777928"/>
                <a:ext cx="4308527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Що можемо сказати про довжину відрізка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>
                <a:extLst>
                  <a:ext uri="{FF2B5EF4-FFF2-40B4-BE49-F238E27FC236}">
                    <a16:creationId xmlns:a16="http://schemas.microsoft.com/office/drawing/2014/main" id="{38A0EC16-7219-4010-8915-908D83484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536" y="5777928"/>
                <a:ext cx="4308527" cy="830997"/>
              </a:xfrm>
              <a:prstGeom prst="rect">
                <a:avLst/>
              </a:prstGeom>
              <a:blipFill>
                <a:blip r:embed="rId19"/>
                <a:stretch>
                  <a:fillRect t="-5882" r="-1558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кутник: округлені кути 32">
                <a:extLst>
                  <a:ext uri="{FF2B5EF4-FFF2-40B4-BE49-F238E27FC236}">
                    <a16:creationId xmlns:a16="http://schemas.microsoft.com/office/drawing/2014/main" xmlns="" id="{100124D8-627C-4970-B1CC-C3E2C4964E1E}"/>
                  </a:ext>
                </a:extLst>
              </p:cNvPr>
              <p:cNvSpPr/>
              <p:nvPr/>
            </p:nvSpPr>
            <p:spPr>
              <a:xfrm>
                <a:off x="664832" y="3634372"/>
                <a:ext cx="4958202" cy="650303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см</a:t>
                </a:r>
              </a:p>
            </p:txBody>
          </p:sp>
        </mc:Choice>
        <mc:Fallback xmlns="">
          <p:sp>
            <p:nvSpPr>
              <p:cNvPr id="33" name="Прямокутник: округлені кути 32">
                <a:extLst>
                  <a:ext uri="{FF2B5EF4-FFF2-40B4-BE49-F238E27FC236}">
                    <a16:creationId xmlns:a16="http://schemas.microsoft.com/office/drawing/2014/main" id="{100124D8-627C-4970-B1CC-C3E2C4964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32" y="3634372"/>
                <a:ext cx="4958202" cy="650303"/>
              </a:xfrm>
              <a:prstGeom prst="roundRect">
                <a:avLst/>
              </a:prstGeom>
              <a:blipFill>
                <a:blip r:embed="rId20"/>
                <a:stretch>
                  <a:fillRect b="-5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xmlns="" id="{2D437B4B-8521-4363-9827-540E54956DA2}"/>
              </a:ext>
            </a:extLst>
          </p:cNvPr>
          <p:cNvSpPr/>
          <p:nvPr/>
        </p:nvSpPr>
        <p:spPr>
          <a:xfrm>
            <a:off x="6677041" y="3632164"/>
            <a:ext cx="4958202" cy="737314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 властивість вимірювання відрізків</a:t>
            </a: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xmlns="" id="{A799C5CE-A415-426C-8B0F-BE89172839B6}"/>
              </a:ext>
            </a:extLst>
          </p:cNvPr>
          <p:cNvSpPr/>
          <p:nvPr/>
        </p:nvSpPr>
        <p:spPr>
          <a:xfrm>
            <a:off x="6677041" y="4609852"/>
            <a:ext cx="4958202" cy="1808065"/>
          </a:xfrm>
          <a:prstGeom prst="roundRect">
            <a:avLst>
              <a:gd name="adj" fmla="val 7536"/>
            </a:avLst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Довжина відрізка дорівнює сумі довжин частин, на які він розбивається його внутрішньою точкою</a:t>
            </a:r>
          </a:p>
        </p:txBody>
      </p: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xmlns="" id="{DA6AE52E-8525-4A08-80B2-55BF85E2470B}"/>
              </a:ext>
            </a:extLst>
          </p:cNvPr>
          <p:cNvCxnSpPr>
            <a:cxnSpLocks/>
          </p:cNvCxnSpPr>
          <p:nvPr/>
        </p:nvCxnSpPr>
        <p:spPr>
          <a:xfrm flipV="1">
            <a:off x="3883466" y="2890345"/>
            <a:ext cx="0" cy="3810912"/>
          </a:xfrm>
          <a:prstGeom prst="line">
            <a:avLst/>
          </a:prstGeom>
          <a:ln w="57150" cap="rnd">
            <a:solidFill>
              <a:srgbClr val="0077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xmlns="" id="{5AF2403A-44CB-4D06-9351-5CFEDC039488}"/>
              </a:ext>
            </a:extLst>
          </p:cNvPr>
          <p:cNvSpPr/>
          <p:nvPr/>
        </p:nvSpPr>
        <p:spPr>
          <a:xfrm>
            <a:off x="4227193" y="4288345"/>
            <a:ext cx="4081342" cy="1158388"/>
          </a:xfrm>
          <a:prstGeom prst="roundRect">
            <a:avLst/>
          </a:prstGeom>
          <a:solidFill>
            <a:srgbClr val="00777F"/>
          </a:solidFill>
          <a:ln>
            <a:solidFill>
              <a:srgbClr val="007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Довжина відрізка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відстань між його кінцями</a:t>
            </a:r>
          </a:p>
        </p:txBody>
      </p:sp>
    </p:spTree>
    <p:extLst>
      <p:ext uri="{BB962C8B-B14F-4D97-AF65-F5344CB8AC3E}">
        <p14:creationId xmlns:p14="http://schemas.microsoft.com/office/powerpoint/2010/main" val="387605810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"/>
                            </p:stCondLst>
                            <p:childTnLst>
                              <p:par>
                                <p:cTn id="15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"/>
                            </p:stCondLst>
                            <p:childTnLst>
                              <p:par>
                                <p:cTn id="2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"/>
                            </p:stCondLst>
                            <p:childTnLst>
                              <p:par>
                                <p:cTn id="2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5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50"/>
                            </p:stCondLst>
                            <p:childTnLst>
                              <p:par>
                                <p:cTn id="2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  <p:bldP spid="23" grpId="2" animBg="1"/>
      <p:bldP spid="25" grpId="0"/>
      <p:bldP spid="26" grpId="0"/>
      <p:bldP spid="26" grpId="1"/>
      <p:bldP spid="26" grpId="2"/>
      <p:bldP spid="28" grpId="0" animBg="1"/>
      <p:bldP spid="28" grpId="1" animBg="1"/>
      <p:bldP spid="14" grpId="0" animBg="1"/>
      <p:bldP spid="15" grpId="0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2" grpId="1" animBg="1"/>
      <p:bldP spid="33" grpId="0" animBg="1"/>
      <p:bldP spid="34" grpId="0" animBg="1"/>
      <p:bldP spid="35" grpId="0" animBg="1"/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891</Words>
  <Application>Microsoft Office PowerPoint</Application>
  <PresentationFormat>Довільний</PresentationFormat>
  <Paragraphs>205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Андрій</cp:lastModifiedBy>
  <cp:revision>26</cp:revision>
  <dcterms:created xsi:type="dcterms:W3CDTF">2020-06-13T11:16:11Z</dcterms:created>
  <dcterms:modified xsi:type="dcterms:W3CDTF">2024-07-05T14:12:44Z</dcterms:modified>
</cp:coreProperties>
</file>