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60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169186-643E-4E7A-A286-2E91DB6D8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607256DB-B8F2-4747-86F1-3B66BAAC1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A469B89D-8F66-4C82-B503-65710423B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04.07.2024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B1910ADC-1F94-4811-95C8-C9897287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940B5E20-4061-4D8C-BFC3-8C2A0CEE7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503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89FF3C-12E1-4031-B6D1-7DD546740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xmlns="" id="{FDA99DEF-6468-4A64-B352-C410437B8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8C2B9A04-FD81-4256-A1DF-B0F4B6A00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04.07.2024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31F906BD-4682-4A56-A2EA-FDA1A7D61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4A4B0A2A-90F2-47C6-9393-75264D987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04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xmlns="" id="{88976D4D-4689-49C1-AA12-0D042A94FF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xmlns="" id="{4051C0F0-9E09-48F7-93C0-0DF6DC619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54AFA01E-E61F-4E69-A48B-5033F60BC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04.07.2024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83F802E8-7743-47BF-AB42-CB74A4B4C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BD0BC9FF-B8FD-4F32-AD69-9BA6DBB6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285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3DAC24-C780-45A0-9A52-5B151BFEC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CD1DD7BD-0FC1-48EA-9839-CDB830EB4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AB281805-45AF-4D03-ADC3-79939D855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04.07.2024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477B0A6F-98B5-444D-823E-FF23EFE3F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DFFFC848-7A9A-41FB-B75A-55FC47837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305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5C15E9-EB40-46F7-8A0B-5B7FDC44D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47218687-1FBA-4D91-9817-16D113168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D908FBEA-A06F-468E-AC16-15A0E6F87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04.07.2024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960707BC-5837-4D02-BF31-34681574D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B4B5E414-1A94-42EA-B2AC-9BE7D5A58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1328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B517BC-CDF1-4525-9789-C927330D9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2EF53EDA-EC35-47F2-B1E9-A1D27E3555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xmlns="" id="{80B50680-F244-4B01-A615-32205A86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xmlns="" id="{771686FC-D301-417B-B206-BEF28896C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04.07.2024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4DDF920A-C2F6-4E8B-8AAB-73130C5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008AB5D9-F261-4479-A085-FC55C38A5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368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8C3FDB-E4A8-4E3F-8324-A5F7317B7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2D797E42-E256-4217-AFB8-A7BA5C58E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xmlns="" id="{A8253581-24C2-4AE7-83F1-97978D4E5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xmlns="" id="{1F98560D-CCBA-4086-99C2-CD3378ED71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xmlns="" id="{9C571150-39BC-4BE7-932A-BBBE42BB58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xmlns="" id="{8D6867D3-4DBF-4230-B10F-026E807B7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04.07.2024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xmlns="" id="{4387591B-BDC8-4FC8-ACA9-3A3B9E964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xmlns="" id="{78A9F54D-667F-4CB3-A9CC-91AE88C87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826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028802-A4E3-4C78-9F54-6837DD679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DAD1CEAC-B60F-4E6C-88F8-AD499B53B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04.07.2024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1CC55A5A-05CA-45A7-88D1-F75950DDE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EDB39D86-E8D3-4C21-BB96-2C8A9F64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604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xmlns="" id="{E8BFAC77-460E-4A55-BB5E-426FEA2AF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04.07.2024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xmlns="" id="{88E7DEF1-0FA5-4FD0-AEC0-3C186A620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xmlns="" id="{73B3B8A5-7C9F-4A01-B748-D01ADEA90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963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3D0CCA-FB29-40BA-B3C6-5CD511EFD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361F28C6-380E-4598-8A63-52929680A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xmlns="" id="{380B5A84-CA79-4323-950F-54C1DDF5C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xmlns="" id="{6F2F10DB-2698-418C-BB1D-9541AA3C7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04.07.2024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9F3FEE5F-8BA2-49D1-83DC-7B8FD8103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4441FD78-D8FF-4E88-BE3B-78B01876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739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F197A4-1B8C-4893-B12A-B8926DC6A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xmlns="" id="{7695D01A-8AF5-4C5A-BBE4-36ADC56DCC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xmlns="" id="{33A61809-0426-4F71-9DA4-C6472514A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xmlns="" id="{21E89787-D3F7-4ED3-B95E-FEE8CA603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0B1A-ECAC-4F57-9E1C-0BD33A5C9CC3}" type="datetimeFigureOut">
              <a:rPr lang="uk-UA" smtClean="0"/>
              <a:t>04.07.2024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EE997B3D-D3B8-42F8-BADF-71DE16708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E743B089-62D5-4D36-AA7C-4AB38286B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672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xmlns="" id="{E2127416-922D-4732-89A9-821F24F09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4A7A1537-B64E-4A67-AB6E-F3C41220E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A5689A6E-6418-4FE5-8B50-2732EDD51D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50B1A-ECAC-4F57-9E1C-0BD33A5C9CC3}" type="datetimeFigureOut">
              <a:rPr lang="uk-UA" smtClean="0"/>
              <a:t>04.07.2024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0E7772ED-BDE3-475B-BE27-559B25BA3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351DC9FB-33C4-4F71-BB9F-0CC276DB3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55FC8-23D0-4062-BC48-D11BB68399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547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D915F6A-45D6-5F97-D0DE-4679268D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81250" cy="1524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3C0153AB-895D-2EAD-66F7-9615123E7A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950" y="631952"/>
            <a:ext cx="6691050" cy="59086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65760" y="2542032"/>
            <a:ext cx="5285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 smtClean="0">
                <a:solidFill>
                  <a:schemeClr val="accent2"/>
                </a:solidFill>
              </a:rPr>
              <a:t>Дії</a:t>
            </a:r>
            <a:r>
              <a:rPr lang="ru-RU" sz="4000" b="1" dirty="0" smtClean="0">
                <a:solidFill>
                  <a:schemeClr val="accent2"/>
                </a:solidFill>
              </a:rPr>
              <a:t> з </a:t>
            </a:r>
            <a:r>
              <a:rPr lang="ru-RU" sz="4000" b="1" dirty="0" err="1" smtClean="0">
                <a:solidFill>
                  <a:schemeClr val="accent2"/>
                </a:solidFill>
              </a:rPr>
              <a:t>раціональними</a:t>
            </a:r>
            <a:r>
              <a:rPr lang="ru-RU" sz="4000" b="1" dirty="0" smtClean="0">
                <a:solidFill>
                  <a:schemeClr val="accent2"/>
                </a:solidFill>
              </a:rPr>
              <a:t> числами </a:t>
            </a:r>
            <a:endParaRPr lang="uk-UA" sz="4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6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D915F6A-45D6-5F97-D0DE-4679268D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5222" y="118872"/>
            <a:ext cx="2381250" cy="1524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17" y="2121406"/>
            <a:ext cx="7814209" cy="1216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484" y="3448811"/>
            <a:ext cx="7861363" cy="3072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195497" cy="1493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018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D915F6A-45D6-5F97-D0DE-4679268D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5222" y="118872"/>
            <a:ext cx="2381250" cy="1524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60"/>
          <a:stretch/>
        </p:blipFill>
        <p:spPr bwMode="auto">
          <a:xfrm>
            <a:off x="1171384" y="2276855"/>
            <a:ext cx="8806940" cy="3362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678" y="0"/>
            <a:ext cx="6533197" cy="148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60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D915F6A-45D6-5F97-D0DE-4679268D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5222" y="118872"/>
            <a:ext cx="2381250" cy="1524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60"/>
          <a:stretch/>
        </p:blipFill>
        <p:spPr bwMode="auto">
          <a:xfrm>
            <a:off x="1171384" y="2276855"/>
            <a:ext cx="8806940" cy="3362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678" y="0"/>
            <a:ext cx="6533197" cy="148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505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D915F6A-45D6-5F97-D0DE-4679268D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5222" y="118872"/>
            <a:ext cx="2381250" cy="1524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380" y="2088325"/>
            <a:ext cx="9206548" cy="4684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5773737" cy="1288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79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D915F6A-45D6-5F97-D0DE-4679268D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5222" y="118872"/>
            <a:ext cx="2381250" cy="15240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020" y="2182812"/>
            <a:ext cx="9113012" cy="3942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082"/>
            <a:ext cx="6236208" cy="1392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77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D915F6A-45D6-5F97-D0DE-4679268D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5222" y="118872"/>
            <a:ext cx="2381250" cy="1524000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710" y="1222375"/>
            <a:ext cx="7398512" cy="5449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" y="0"/>
            <a:ext cx="5230368" cy="116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927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9B8F7C5-5C18-4364-8F32-8CB0E47B7C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65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4</Words>
  <Application>Microsoft Office PowerPoint</Application>
  <PresentationFormat>Довільний</PresentationFormat>
  <Paragraphs>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amakogon91@gmail.com</dc:creator>
  <cp:lastModifiedBy>Андрій</cp:lastModifiedBy>
  <cp:revision>38</cp:revision>
  <dcterms:created xsi:type="dcterms:W3CDTF">2024-05-22T09:59:56Z</dcterms:created>
  <dcterms:modified xsi:type="dcterms:W3CDTF">2024-07-04T14:41:44Z</dcterms:modified>
</cp:coreProperties>
</file>