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72" r:id="rId4"/>
    <p:sldId id="275" r:id="rId5"/>
    <p:sldId id="274" r:id="rId6"/>
    <p:sldId id="276" r:id="rId7"/>
    <p:sldId id="260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169186-643E-4E7A-A286-2E91DB6D8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607256DB-B8F2-4747-86F1-3B66BAAC1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A469B89D-8F66-4C82-B503-65710423B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B1910ADC-1F94-4811-95C8-C9897287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940B5E20-4061-4D8C-BFC3-8C2A0CEE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503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89FF3C-12E1-4031-B6D1-7DD54674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FDA99DEF-6468-4A64-B352-C410437B8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8C2B9A04-FD81-4256-A1DF-B0F4B6A0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31F906BD-4682-4A56-A2EA-FDA1A7D6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4A4B0A2A-90F2-47C6-9393-75264D98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04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="" xmlns:a16="http://schemas.microsoft.com/office/drawing/2014/main" id="{88976D4D-4689-49C1-AA12-0D042A94F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4051C0F0-9E09-48F7-93C0-0DF6DC619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54AFA01E-E61F-4E69-A48B-5033F60B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83F802E8-7743-47BF-AB42-CB74A4B4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BD0BC9FF-B8FD-4F32-AD69-9BA6DBB6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285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3DAC24-C780-45A0-9A52-5B151BFE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CD1DD7BD-0FC1-48EA-9839-CDB830EB4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AB281805-45AF-4D03-ADC3-79939D85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477B0A6F-98B5-444D-823E-FF23EFE3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DFFFC848-7A9A-41FB-B75A-55FC4783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05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5C15E9-EB40-46F7-8A0B-5B7FDC44D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47218687-1FBA-4D91-9817-16D113168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D908FBEA-A06F-468E-AC16-15A0E6F8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960707BC-5837-4D02-BF31-34681574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B4B5E414-1A94-42EA-B2AC-9BE7D5A5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132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B517BC-CDF1-4525-9789-C927330D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2EF53EDA-EC35-47F2-B1E9-A1D27E355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80B50680-F244-4B01-A615-32205A86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771686FC-D301-417B-B206-BEF28896C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4DDF920A-C2F6-4E8B-8AAB-73130C5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008AB5D9-F261-4479-A085-FC55C38A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368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8C3FDB-E4A8-4E3F-8324-A5F7317B7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2D797E42-E256-4217-AFB8-A7BA5C58E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A8253581-24C2-4AE7-83F1-97978D4E5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="" xmlns:a16="http://schemas.microsoft.com/office/drawing/2014/main" id="{1F98560D-CCBA-4086-99C2-CD3378ED7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="" xmlns:a16="http://schemas.microsoft.com/office/drawing/2014/main" id="{9C571150-39BC-4BE7-932A-BBBE42BB5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="" xmlns:a16="http://schemas.microsoft.com/office/drawing/2014/main" id="{8D6867D3-4DBF-4230-B10F-026E807B7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="" xmlns:a16="http://schemas.microsoft.com/office/drawing/2014/main" id="{4387591B-BDC8-4FC8-ACA9-3A3B9E96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="" xmlns:a16="http://schemas.microsoft.com/office/drawing/2014/main" id="{78A9F54D-667F-4CB3-A9CC-91AE88C8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826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028802-A4E3-4C78-9F54-6837DD679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AD1CEAC-B60F-4E6C-88F8-AD499B53B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1CC55A5A-05CA-45A7-88D1-F75950DD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EDB39D86-E8D3-4C21-BB96-2C8A9F64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604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="" xmlns:a16="http://schemas.microsoft.com/office/drawing/2014/main" id="{E8BFAC77-460E-4A55-BB5E-426FEA2A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="" xmlns:a16="http://schemas.microsoft.com/office/drawing/2014/main" id="{88E7DEF1-0FA5-4FD0-AEC0-3C186A62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="" xmlns:a16="http://schemas.microsoft.com/office/drawing/2014/main" id="{73B3B8A5-7C9F-4A01-B748-D01ADEA9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963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53D0CCA-FB29-40BA-B3C6-5CD511EF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361F28C6-380E-4598-8A63-52929680A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380B5A84-CA79-4323-950F-54C1DDF5C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6F2F10DB-2698-418C-BB1D-9541AA3C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9F3FEE5F-8BA2-49D1-83DC-7B8FD810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4441FD78-D8FF-4E88-BE3B-78B01876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739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F197A4-1B8C-4893-B12A-B8926DC6A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="" xmlns:a16="http://schemas.microsoft.com/office/drawing/2014/main" id="{7695D01A-8AF5-4C5A-BBE4-36ADC56DC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33A61809-0426-4F71-9DA4-C6472514A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21E89787-D3F7-4ED3-B95E-FEE8CA603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EE997B3D-D3B8-42F8-BADF-71DE16708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E743B089-62D5-4D36-AA7C-4AB38286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672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="" xmlns:a16="http://schemas.microsoft.com/office/drawing/2014/main" id="{E2127416-922D-4732-89A9-821F24F09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4A7A1537-B64E-4A67-AB6E-F3C41220E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A5689A6E-6418-4FE5-8B50-2732EDD51D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0B1A-ECAC-4F57-9E1C-0BD33A5C9CC3}" type="datetimeFigureOut">
              <a:rPr lang="uk-UA" smtClean="0"/>
              <a:t>02.07.2024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0E7772ED-BDE3-475B-BE27-559B25BA3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351DC9FB-33C4-4F71-BB9F-0CC276DB3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547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1026" name="Picture 2" descr="C:\Users\Андрій\Downloads\rebus (3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91" y="2026157"/>
            <a:ext cx="9873804" cy="391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7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81250" cy="1524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C0153AB-895D-2EAD-66F7-9615123E7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950" y="631952"/>
            <a:ext cx="6691050" cy="590869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51" y="2752344"/>
            <a:ext cx="5547741" cy="1505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26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889504" cy="10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04" y="2341879"/>
            <a:ext cx="10305288" cy="353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63" y="3930396"/>
            <a:ext cx="18669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16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2" y="1856233"/>
            <a:ext cx="11728196" cy="402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18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30" y="771398"/>
            <a:ext cx="10082593" cy="2699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76" y="3471051"/>
            <a:ext cx="10688547" cy="134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3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69" y="1728217"/>
            <a:ext cx="10904012" cy="4554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4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9B8F7C5-5C18-4364-8F32-8CB0E47B7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6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0</Words>
  <Application>Microsoft Office PowerPoint</Application>
  <PresentationFormat>Довільний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amakogon91@gmail.com</dc:creator>
  <cp:lastModifiedBy>Андрій</cp:lastModifiedBy>
  <cp:revision>37</cp:revision>
  <dcterms:created xsi:type="dcterms:W3CDTF">2024-05-22T09:59:56Z</dcterms:created>
  <dcterms:modified xsi:type="dcterms:W3CDTF">2024-07-02T14:36:46Z</dcterms:modified>
</cp:coreProperties>
</file>