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33" r:id="rId2"/>
    <p:sldId id="629" r:id="rId3"/>
    <p:sldId id="645" r:id="rId4"/>
    <p:sldId id="634" r:id="rId5"/>
    <p:sldId id="643" r:id="rId6"/>
    <p:sldId id="637" r:id="rId7"/>
    <p:sldId id="638" r:id="rId8"/>
    <p:sldId id="644" r:id="rId9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190C"/>
    <a:srgbClr val="0070C0"/>
    <a:srgbClr val="837B7C"/>
    <a:srgbClr val="BDE3FF"/>
    <a:srgbClr val="75C4FF"/>
    <a:srgbClr val="14D2DC"/>
    <a:srgbClr val="00A0FA"/>
    <a:srgbClr val="FBFEFF"/>
    <a:srgbClr val="D3EAFD"/>
    <a:srgbClr val="227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7DED2-C356-480A-A3B5-2D7204C25322}" v="7" dt="2021-04-12T19:37:17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Помірний стиль 1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5226" autoAdjust="0"/>
  </p:normalViewPr>
  <p:slideViewPr>
    <p:cSldViewPr snapToGrid="0">
      <p:cViewPr varScale="1">
        <p:scale>
          <a:sx n="75" d="100"/>
          <a:sy n="75" d="100"/>
        </p:scale>
        <p:origin x="-571" y="-72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 Shchur" userId="3faffa111ac016f6" providerId="LiveId" clId="{93BE068F-AF6F-4829-866A-6748EB9DCF52}"/>
    <pc:docChg chg="undo redo custSel addSld delSld modSld sldOrd">
      <pc:chgData name="Nazar Shchur" userId="3faffa111ac016f6" providerId="LiveId" clId="{93BE068F-AF6F-4829-866A-6748EB9DCF52}" dt="2021-02-16T09:18:05.925" v="3444"/>
      <pc:docMkLst>
        <pc:docMk/>
      </pc:docMkLst>
      <pc:sldChg chg="addSp delSp modSp mod delAnim modAnim">
        <pc:chgData name="Nazar Shchur" userId="3faffa111ac016f6" providerId="LiveId" clId="{93BE068F-AF6F-4829-866A-6748EB9DCF52}" dt="2021-02-13T13:29:12.786" v="48"/>
        <pc:sldMkLst>
          <pc:docMk/>
          <pc:sldMk cId="833471515" sldId="533"/>
        </pc:sldMkLst>
        <pc:spChg chg="mod">
          <ac:chgData name="Nazar Shchur" userId="3faffa111ac016f6" providerId="LiveId" clId="{93BE068F-AF6F-4829-866A-6748EB9DCF52}" dt="2021-02-13T13:28:52.181" v="43" actId="1037"/>
          <ac:spMkLst>
            <pc:docMk/>
            <pc:sldMk cId="833471515" sldId="533"/>
            <ac:spMk id="2" creationId="{00000000-0000-0000-0000-000000000000}"/>
          </ac:spMkLst>
        </pc:spChg>
        <pc:spChg chg="add mod ord">
          <ac:chgData name="Nazar Shchur" userId="3faffa111ac016f6" providerId="LiveId" clId="{93BE068F-AF6F-4829-866A-6748EB9DCF52}" dt="2021-02-13T13:28:58.304" v="44" actId="164"/>
          <ac:spMkLst>
            <pc:docMk/>
            <pc:sldMk cId="833471515" sldId="533"/>
            <ac:spMk id="6" creationId="{54CB3BE4-878F-40C2-8DE4-FFA005237B59}"/>
          </ac:spMkLst>
        </pc:spChg>
        <pc:spChg chg="mod">
          <ac:chgData name="Nazar Shchur" userId="3faffa111ac016f6" providerId="LiveId" clId="{93BE068F-AF6F-4829-866A-6748EB9DCF52}" dt="2021-02-13T13:20:58.803" v="1" actId="20577"/>
          <ac:spMkLst>
            <pc:docMk/>
            <pc:sldMk cId="833471515" sldId="533"/>
            <ac:spMk id="7" creationId="{00000000-0000-0000-0000-000000000000}"/>
          </ac:spMkLst>
        </pc:spChg>
        <pc:grpChg chg="add mod">
          <ac:chgData name="Nazar Shchur" userId="3faffa111ac016f6" providerId="LiveId" clId="{93BE068F-AF6F-4829-866A-6748EB9DCF52}" dt="2021-02-13T13:28:58.304" v="44" actId="164"/>
          <ac:grpSpMkLst>
            <pc:docMk/>
            <pc:sldMk cId="833471515" sldId="533"/>
            <ac:grpSpMk id="9" creationId="{20372A52-8471-4CA2-A38C-DDF30C0BAE3F}"/>
          </ac:grpSpMkLst>
        </pc:grpChg>
        <pc:picChg chg="add mod ord modCrop">
          <ac:chgData name="Nazar Shchur" userId="3faffa111ac016f6" providerId="LiveId" clId="{93BE068F-AF6F-4829-866A-6748EB9DCF52}" dt="2021-02-13T13:28:58.304" v="44" actId="164"/>
          <ac:picMkLst>
            <pc:docMk/>
            <pc:sldMk cId="833471515" sldId="533"/>
            <ac:picMk id="5" creationId="{F7178C81-81B6-434A-9AE9-C61F72342436}"/>
          </ac:picMkLst>
        </pc:picChg>
        <pc:picChg chg="del">
          <ac:chgData name="Nazar Shchur" userId="3faffa111ac016f6" providerId="LiveId" clId="{93BE068F-AF6F-4829-866A-6748EB9DCF52}" dt="2021-02-13T13:27:26.524" v="10" actId="478"/>
          <ac:picMkLst>
            <pc:docMk/>
            <pc:sldMk cId="833471515" sldId="533"/>
            <ac:picMk id="8" creationId="{CE9BC510-3C58-4B7C-A633-0A549E6D3634}"/>
          </ac:picMkLst>
        </pc:picChg>
      </pc:sldChg>
      <pc:sldChg chg="delSp del mod delAnim">
        <pc:chgData name="Nazar Shchur" userId="3faffa111ac016f6" providerId="LiveId" clId="{93BE068F-AF6F-4829-866A-6748EB9DCF52}" dt="2021-02-15T18:45:24.453" v="3348" actId="47"/>
        <pc:sldMkLst>
          <pc:docMk/>
          <pc:sldMk cId="1509360153" sldId="534"/>
        </pc:sldMkLst>
        <pc:picChg chg="del">
          <ac:chgData name="Nazar Shchur" userId="3faffa111ac016f6" providerId="LiveId" clId="{93BE068F-AF6F-4829-866A-6748EB9DCF52}" dt="2021-02-14T17:13:16.437" v="2154" actId="478"/>
          <ac:picMkLst>
            <pc:docMk/>
            <pc:sldMk cId="1509360153" sldId="534"/>
            <ac:picMk id="16" creationId="{A2EFEF22-BADA-41C6-9028-6C84FE396F2F}"/>
          </ac:picMkLst>
        </pc:picChg>
      </pc:sldChg>
      <pc:sldChg chg="modSp modAnim">
        <pc:chgData name="Nazar Shchur" userId="3faffa111ac016f6" providerId="LiveId" clId="{93BE068F-AF6F-4829-866A-6748EB9DCF52}" dt="2021-02-15T18:51:27.111" v="3379"/>
        <pc:sldMkLst>
          <pc:docMk/>
          <pc:sldMk cId="1363152036" sldId="535"/>
        </pc:sldMkLst>
        <pc:spChg chg="mod">
          <ac:chgData name="Nazar Shchur" userId="3faffa111ac016f6" providerId="LiveId" clId="{93BE068F-AF6F-4829-866A-6748EB9DCF52}" dt="2021-02-15T18:45:12.289" v="3347" actId="20577"/>
          <ac:spMkLst>
            <pc:docMk/>
            <pc:sldMk cId="1363152036" sldId="535"/>
            <ac:spMk id="24" creationId="{00000000-0000-0000-0000-000000000000}"/>
          </ac:spMkLst>
        </pc:spChg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1570603399" sldId="536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1704938769" sldId="537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3576713312" sldId="538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1574576566" sldId="544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1810902050" sldId="546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1843548245" sldId="549"/>
        </pc:sldMkLst>
      </pc:sldChg>
      <pc:sldChg chg="addSp delSp modSp mod ord delAnim modAnim">
        <pc:chgData name="Nazar Shchur" userId="3faffa111ac016f6" providerId="LiveId" clId="{93BE068F-AF6F-4829-866A-6748EB9DCF52}" dt="2021-02-15T18:49:39.968" v="3378" actId="14100"/>
        <pc:sldMkLst>
          <pc:docMk/>
          <pc:sldMk cId="3769046231" sldId="550"/>
        </pc:sldMkLst>
        <pc:spChg chg="add mod">
          <ac:chgData name="Nazar Shchur" userId="3faffa111ac016f6" providerId="LiveId" clId="{93BE068F-AF6F-4829-866A-6748EB9DCF52}" dt="2021-02-14T18:00:43.449" v="2365"/>
          <ac:spMkLst>
            <pc:docMk/>
            <pc:sldMk cId="3769046231" sldId="550"/>
            <ac:spMk id="11" creationId="{0DBD28C8-A4FD-44B2-AD1E-8E341A7B79B2}"/>
          </ac:spMkLst>
        </pc:spChg>
        <pc:spChg chg="add mod">
          <ac:chgData name="Nazar Shchur" userId="3faffa111ac016f6" providerId="LiveId" clId="{93BE068F-AF6F-4829-866A-6748EB9DCF52}" dt="2021-02-14T18:51:19.696" v="2430" actId="1076"/>
          <ac:spMkLst>
            <pc:docMk/>
            <pc:sldMk cId="3769046231" sldId="550"/>
            <ac:spMk id="18" creationId="{E212EF3E-C09E-45E0-93EC-55E50497D156}"/>
          </ac:spMkLst>
        </pc:spChg>
        <pc:spChg chg="add mod">
          <ac:chgData name="Nazar Shchur" userId="3faffa111ac016f6" providerId="LiveId" clId="{93BE068F-AF6F-4829-866A-6748EB9DCF52}" dt="2021-02-14T18:51:42.814" v="2436" actId="20577"/>
          <ac:spMkLst>
            <pc:docMk/>
            <pc:sldMk cId="3769046231" sldId="550"/>
            <ac:spMk id="20" creationId="{204706C4-F834-481F-B495-7EA617260188}"/>
          </ac:spMkLst>
        </pc:spChg>
        <pc:spChg chg="add mod">
          <ac:chgData name="Nazar Shchur" userId="3faffa111ac016f6" providerId="LiveId" clId="{93BE068F-AF6F-4829-866A-6748EB9DCF52}" dt="2021-02-14T18:52:35.041" v="2447" actId="20577"/>
          <ac:spMkLst>
            <pc:docMk/>
            <pc:sldMk cId="3769046231" sldId="550"/>
            <ac:spMk id="21" creationId="{6F48AD5F-D7F2-400F-80C6-5391CC4557BC}"/>
          </ac:spMkLst>
        </pc:spChg>
        <pc:spChg chg="add mod">
          <ac:chgData name="Nazar Shchur" userId="3faffa111ac016f6" providerId="LiveId" clId="{93BE068F-AF6F-4829-866A-6748EB9DCF52}" dt="2021-02-14T18:52:45.583" v="2450" actId="20577"/>
          <ac:spMkLst>
            <pc:docMk/>
            <pc:sldMk cId="3769046231" sldId="550"/>
            <ac:spMk id="22" creationId="{0714F7AB-1C56-4C49-B32D-47ECD66B8CE0}"/>
          </ac:spMkLst>
        </pc:spChg>
        <pc:spChg chg="del">
          <ac:chgData name="Nazar Shchur" userId="3faffa111ac016f6" providerId="LiveId" clId="{93BE068F-AF6F-4829-866A-6748EB9DCF52}" dt="2021-02-14T18:00:38.380" v="2364" actId="478"/>
          <ac:spMkLst>
            <pc:docMk/>
            <pc:sldMk cId="3769046231" sldId="550"/>
            <ac:spMk id="22" creationId="{7281F149-783F-4543-9943-5010E4DF0907}"/>
          </ac:spMkLst>
        </pc:spChg>
        <pc:spChg chg="add mod">
          <ac:chgData name="Nazar Shchur" userId="3faffa111ac016f6" providerId="LiveId" clId="{93BE068F-AF6F-4829-866A-6748EB9DCF52}" dt="2021-02-14T18:52:56.920" v="2453" actId="20577"/>
          <ac:spMkLst>
            <pc:docMk/>
            <pc:sldMk cId="3769046231" sldId="550"/>
            <ac:spMk id="23" creationId="{0879FD4A-6924-4135-8A59-7656E1880DB6}"/>
          </ac:spMkLst>
        </pc:spChg>
        <pc:spChg chg="add mod">
          <ac:chgData name="Nazar Shchur" userId="3faffa111ac016f6" providerId="LiveId" clId="{93BE068F-AF6F-4829-866A-6748EB9DCF52}" dt="2021-02-15T18:49:39.968" v="3378" actId="14100"/>
          <ac:spMkLst>
            <pc:docMk/>
            <pc:sldMk cId="3769046231" sldId="550"/>
            <ac:spMk id="25" creationId="{9579A3C6-725B-40B4-97C8-A7159E59FBD4}"/>
          </ac:spMkLst>
        </pc:spChg>
        <pc:spChg chg="mod">
          <ac:chgData name="Nazar Shchur" userId="3faffa111ac016f6" providerId="LiveId" clId="{93BE068F-AF6F-4829-866A-6748EB9DCF52}" dt="2021-02-14T19:21:24.477" v="2461"/>
          <ac:spMkLst>
            <pc:docMk/>
            <pc:sldMk cId="3769046231" sldId="550"/>
            <ac:spMk id="30" creationId="{E03F8B15-4FC7-4141-A1A3-18A8A0E6DDF4}"/>
          </ac:spMkLst>
        </pc:spChg>
        <pc:picChg chg="del">
          <ac:chgData name="Nazar Shchur" userId="3faffa111ac016f6" providerId="LiveId" clId="{93BE068F-AF6F-4829-866A-6748EB9DCF52}" dt="2021-02-14T18:49:36.754" v="2414" actId="478"/>
          <ac:picMkLst>
            <pc:docMk/>
            <pc:sldMk cId="3769046231" sldId="550"/>
            <ac:picMk id="2" creationId="{BCC4331A-7F21-461B-83BA-265628420442}"/>
          </ac:picMkLst>
        </pc:picChg>
        <pc:picChg chg="del">
          <ac:chgData name="Nazar Shchur" userId="3faffa111ac016f6" providerId="LiveId" clId="{93BE068F-AF6F-4829-866A-6748EB9DCF52}" dt="2021-02-14T18:49:36.754" v="2414" actId="478"/>
          <ac:picMkLst>
            <pc:docMk/>
            <pc:sldMk cId="3769046231" sldId="550"/>
            <ac:picMk id="13" creationId="{6433FDB1-FEE7-4492-B95C-7D2E1BA84B86}"/>
          </ac:picMkLst>
        </pc:picChg>
        <pc:picChg chg="del">
          <ac:chgData name="Nazar Shchur" userId="3faffa111ac016f6" providerId="LiveId" clId="{93BE068F-AF6F-4829-866A-6748EB9DCF52}" dt="2021-02-14T18:49:36.754" v="2414" actId="478"/>
          <ac:picMkLst>
            <pc:docMk/>
            <pc:sldMk cId="3769046231" sldId="550"/>
            <ac:picMk id="15" creationId="{6AA91114-EDE0-4D18-B2AA-7E2906EC5A67}"/>
          </ac:picMkLst>
        </pc:picChg>
        <pc:picChg chg="del">
          <ac:chgData name="Nazar Shchur" userId="3faffa111ac016f6" providerId="LiveId" clId="{93BE068F-AF6F-4829-866A-6748EB9DCF52}" dt="2021-02-14T18:49:36.754" v="2414" actId="478"/>
          <ac:picMkLst>
            <pc:docMk/>
            <pc:sldMk cId="3769046231" sldId="550"/>
            <ac:picMk id="19" creationId="{A01B722B-40AB-46A7-A0A8-5A45C4D2E9AB}"/>
          </ac:picMkLst>
        </pc:picChg>
        <pc:picChg chg="del">
          <ac:chgData name="Nazar Shchur" userId="3faffa111ac016f6" providerId="LiveId" clId="{93BE068F-AF6F-4829-866A-6748EB9DCF52}" dt="2021-02-14T18:49:36.754" v="2414" actId="478"/>
          <ac:picMkLst>
            <pc:docMk/>
            <pc:sldMk cId="3769046231" sldId="550"/>
            <ac:picMk id="24" creationId="{97480C55-145D-413E-82E1-FEFF2EF8E9F1}"/>
          </ac:picMkLst>
        </pc:picChg>
        <pc:picChg chg="add del">
          <ac:chgData name="Nazar Shchur" userId="3faffa111ac016f6" providerId="LiveId" clId="{93BE068F-AF6F-4829-866A-6748EB9DCF52}" dt="2021-02-14T18:46:13.436" v="2390"/>
          <ac:picMkLst>
            <pc:docMk/>
            <pc:sldMk cId="3769046231" sldId="550"/>
            <ac:picMk id="1026" creationId="{60B6F255-F129-4F80-B78D-3E20EF28413E}"/>
          </ac:picMkLst>
        </pc:picChg>
        <pc:picChg chg="add mod">
          <ac:chgData name="Nazar Shchur" userId="3faffa111ac016f6" providerId="LiveId" clId="{93BE068F-AF6F-4829-866A-6748EB9DCF52}" dt="2021-02-14T18:49:32.188" v="2413" actId="167"/>
          <ac:picMkLst>
            <pc:docMk/>
            <pc:sldMk cId="3769046231" sldId="550"/>
            <ac:picMk id="1028" creationId="{C0B1E2CE-1C3A-47BA-880F-9FFAA417F612}"/>
          </ac:picMkLst>
        </pc:picChg>
        <pc:picChg chg="add mod">
          <ac:chgData name="Nazar Shchur" userId="3faffa111ac016f6" providerId="LiveId" clId="{93BE068F-AF6F-4829-866A-6748EB9DCF52}" dt="2021-02-14T18:49:32.188" v="2413" actId="167"/>
          <ac:picMkLst>
            <pc:docMk/>
            <pc:sldMk cId="3769046231" sldId="550"/>
            <ac:picMk id="1030" creationId="{0944EC57-B9F0-466D-AA92-60B4A4411CC2}"/>
          </ac:picMkLst>
        </pc:picChg>
        <pc:picChg chg="del">
          <ac:chgData name="Nazar Shchur" userId="3faffa111ac016f6" providerId="LiveId" clId="{93BE068F-AF6F-4829-866A-6748EB9DCF52}" dt="2021-02-14T18:49:36.754" v="2414" actId="478"/>
          <ac:picMkLst>
            <pc:docMk/>
            <pc:sldMk cId="3769046231" sldId="550"/>
            <ac:picMk id="3074" creationId="{EC15EE36-7F73-4BD9-983C-7F87EAF1BD12}"/>
          </ac:picMkLst>
        </pc:picChg>
        <pc:picChg chg="add mod">
          <ac:chgData name="Nazar Shchur" userId="3faffa111ac016f6" providerId="LiveId" clId="{93BE068F-AF6F-4829-866A-6748EB9DCF52}" dt="2021-02-14T18:49:32.188" v="2413" actId="167"/>
          <ac:picMkLst>
            <pc:docMk/>
            <pc:sldMk cId="3769046231" sldId="550"/>
            <ac:picMk id="5122" creationId="{7B577C26-939C-4887-9BF8-891A799A472A}"/>
          </ac:picMkLst>
        </pc:picChg>
        <pc:picChg chg="add mod">
          <ac:chgData name="Nazar Shchur" userId="3faffa111ac016f6" providerId="LiveId" clId="{93BE068F-AF6F-4829-866A-6748EB9DCF52}" dt="2021-02-14T18:49:32.188" v="2413" actId="167"/>
          <ac:picMkLst>
            <pc:docMk/>
            <pc:sldMk cId="3769046231" sldId="550"/>
            <ac:picMk id="5124" creationId="{1BB7ABF6-F926-4A5E-BD50-799F1E437136}"/>
          </ac:picMkLst>
        </pc:picChg>
        <pc:picChg chg="add mod">
          <ac:chgData name="Nazar Shchur" userId="3faffa111ac016f6" providerId="LiveId" clId="{93BE068F-AF6F-4829-866A-6748EB9DCF52}" dt="2021-02-14T18:49:32.188" v="2413" actId="167"/>
          <ac:picMkLst>
            <pc:docMk/>
            <pc:sldMk cId="3769046231" sldId="550"/>
            <ac:picMk id="5126" creationId="{C6D46416-2573-4F45-A1F1-A9FFDCE48F71}"/>
          </ac:picMkLst>
        </pc:picChg>
        <pc:picChg chg="add mod">
          <ac:chgData name="Nazar Shchur" userId="3faffa111ac016f6" providerId="LiveId" clId="{93BE068F-AF6F-4829-866A-6748EB9DCF52}" dt="2021-02-14T18:49:32.188" v="2413" actId="167"/>
          <ac:picMkLst>
            <pc:docMk/>
            <pc:sldMk cId="3769046231" sldId="550"/>
            <ac:picMk id="5128" creationId="{D579E104-B3A3-4031-BC34-341DCC205DE5}"/>
          </ac:picMkLst>
        </pc:picChg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1922731576" sldId="551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2076924344" sldId="552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4261998987" sldId="554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2681137593" sldId="556"/>
        </pc:sldMkLst>
      </pc:sldChg>
      <pc:sldChg chg="modSp del">
        <pc:chgData name="Nazar Shchur" userId="3faffa111ac016f6" providerId="LiveId" clId="{93BE068F-AF6F-4829-866A-6748EB9DCF52}" dt="2021-02-15T18:45:24.453" v="3348" actId="47"/>
        <pc:sldMkLst>
          <pc:docMk/>
          <pc:sldMk cId="2559980131" sldId="558"/>
        </pc:sldMkLst>
        <pc:picChg chg="mod">
          <ac:chgData name="Nazar Shchur" userId="3faffa111ac016f6" providerId="LiveId" clId="{93BE068F-AF6F-4829-866A-6748EB9DCF52}" dt="2021-02-13T13:50:12.714" v="209" actId="1076"/>
          <ac:picMkLst>
            <pc:docMk/>
            <pc:sldMk cId="2559980131" sldId="558"/>
            <ac:picMk id="7170" creationId="{876E6626-2516-4B53-B006-32687002C96E}"/>
          </ac:picMkLst>
        </pc:picChg>
        <pc:picChg chg="mod">
          <ac:chgData name="Nazar Shchur" userId="3faffa111ac016f6" providerId="LiveId" clId="{93BE068F-AF6F-4829-866A-6748EB9DCF52}" dt="2021-02-13T13:50:12.714" v="209" actId="1076"/>
          <ac:picMkLst>
            <pc:docMk/>
            <pc:sldMk cId="2559980131" sldId="558"/>
            <ac:picMk id="7172" creationId="{04D4DE43-F7A4-4924-9A53-5EAAF5CA6B10}"/>
          </ac:picMkLst>
        </pc:picChg>
        <pc:picChg chg="mod">
          <ac:chgData name="Nazar Shchur" userId="3faffa111ac016f6" providerId="LiveId" clId="{93BE068F-AF6F-4829-866A-6748EB9DCF52}" dt="2021-02-13T13:50:12.714" v="209" actId="1076"/>
          <ac:picMkLst>
            <pc:docMk/>
            <pc:sldMk cId="2559980131" sldId="558"/>
            <ac:picMk id="7174" creationId="{CC04CBF5-059C-4AB1-BBEB-A8BDF467BC3E}"/>
          </ac:picMkLst>
        </pc:picChg>
        <pc:picChg chg="mod">
          <ac:chgData name="Nazar Shchur" userId="3faffa111ac016f6" providerId="LiveId" clId="{93BE068F-AF6F-4829-866A-6748EB9DCF52}" dt="2021-02-13T13:50:12.714" v="209" actId="1076"/>
          <ac:picMkLst>
            <pc:docMk/>
            <pc:sldMk cId="2559980131" sldId="558"/>
            <ac:picMk id="7180" creationId="{B904A266-5AAB-4A6E-AC21-083C179BFF52}"/>
          </ac:picMkLst>
        </pc:picChg>
        <pc:picChg chg="mod">
          <ac:chgData name="Nazar Shchur" userId="3faffa111ac016f6" providerId="LiveId" clId="{93BE068F-AF6F-4829-866A-6748EB9DCF52}" dt="2021-02-13T13:50:12.714" v="209" actId="1076"/>
          <ac:picMkLst>
            <pc:docMk/>
            <pc:sldMk cId="2559980131" sldId="558"/>
            <ac:picMk id="7186" creationId="{31D82CE3-6DA8-4ECD-A31E-E1B31694A8A5}"/>
          </ac:picMkLst>
        </pc:picChg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2419766721" sldId="559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2795233569" sldId="560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3468501862" sldId="561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1979474566" sldId="562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3029200842" sldId="563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2052922582" sldId="564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3593212768" sldId="565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1238025777" sldId="566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2191515120" sldId="567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3314364727" sldId="568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3517890785" sldId="569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1988291612" sldId="570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2179194219" sldId="571"/>
        </pc:sldMkLst>
      </pc:sldChg>
      <pc:sldChg chg="del">
        <pc:chgData name="Nazar Shchur" userId="3faffa111ac016f6" providerId="LiveId" clId="{93BE068F-AF6F-4829-866A-6748EB9DCF52}" dt="2021-02-15T18:45:24.453" v="3348" actId="47"/>
        <pc:sldMkLst>
          <pc:docMk/>
          <pc:sldMk cId="3156238023" sldId="572"/>
        </pc:sldMkLst>
      </pc:sldChg>
      <pc:sldChg chg="addSp delSp modSp add mod addAnim delAnim modAnim">
        <pc:chgData name="Nazar Shchur" userId="3faffa111ac016f6" providerId="LiveId" clId="{93BE068F-AF6F-4829-866A-6748EB9DCF52}" dt="2021-02-16T09:15:38.935" v="3435" actId="1076"/>
        <pc:sldMkLst>
          <pc:docMk/>
          <pc:sldMk cId="1579561320" sldId="573"/>
        </pc:sldMkLst>
        <pc:spChg chg="del">
          <ac:chgData name="Nazar Shchur" userId="3faffa111ac016f6" providerId="LiveId" clId="{93BE068F-AF6F-4829-866A-6748EB9DCF52}" dt="2021-02-13T13:30:25.070" v="50" actId="478"/>
          <ac:spMkLst>
            <pc:docMk/>
            <pc:sldMk cId="1579561320" sldId="573"/>
            <ac:spMk id="13" creationId="{8110FBAC-74D8-473A-B9EE-6DC4551D1B96}"/>
          </ac:spMkLst>
        </pc:spChg>
        <pc:spChg chg="add mod">
          <ac:chgData name="Nazar Shchur" userId="3faffa111ac016f6" providerId="LiveId" clId="{93BE068F-AF6F-4829-866A-6748EB9DCF52}" dt="2021-02-16T09:15:38.935" v="3435" actId="1076"/>
          <ac:spMkLst>
            <pc:docMk/>
            <pc:sldMk cId="1579561320" sldId="573"/>
            <ac:spMk id="20" creationId="{0D3970EA-9A1F-4A61-A8C7-833E234E3FDC}"/>
          </ac:spMkLst>
        </pc:spChg>
        <pc:spChg chg="del mod">
          <ac:chgData name="Nazar Shchur" userId="3faffa111ac016f6" providerId="LiveId" clId="{93BE068F-AF6F-4829-866A-6748EB9DCF52}" dt="2021-02-13T13:30:46.776" v="57" actId="478"/>
          <ac:spMkLst>
            <pc:docMk/>
            <pc:sldMk cId="1579561320" sldId="573"/>
            <ac:spMk id="25" creationId="{D4DB30A7-3001-40D8-A55F-55D6CEB7C954}"/>
          </ac:spMkLst>
        </pc:spChg>
        <pc:spChg chg="del">
          <ac:chgData name="Nazar Shchur" userId="3faffa111ac016f6" providerId="LiveId" clId="{93BE068F-AF6F-4829-866A-6748EB9DCF52}" dt="2021-02-13T13:30:25.070" v="50" actId="478"/>
          <ac:spMkLst>
            <pc:docMk/>
            <pc:sldMk cId="1579561320" sldId="573"/>
            <ac:spMk id="26" creationId="{9C4C2BF4-B82A-4AF1-9B2C-37EF0957B59B}"/>
          </ac:spMkLst>
        </pc:spChg>
        <pc:spChg chg="del">
          <ac:chgData name="Nazar Shchur" userId="3faffa111ac016f6" providerId="LiveId" clId="{93BE068F-AF6F-4829-866A-6748EB9DCF52}" dt="2021-02-13T13:30:38.425" v="55" actId="478"/>
          <ac:spMkLst>
            <pc:docMk/>
            <pc:sldMk cId="1579561320" sldId="573"/>
            <ac:spMk id="27" creationId="{37BF6C7F-DA60-489F-8D36-343E6D58A998}"/>
          </ac:spMkLst>
        </pc:spChg>
        <pc:spChg chg="add del mod">
          <ac:chgData name="Nazar Shchur" userId="3faffa111ac016f6" providerId="LiveId" clId="{93BE068F-AF6F-4829-866A-6748EB9DCF52}" dt="2021-02-16T09:15:22.559" v="3434" actId="20577"/>
          <ac:spMkLst>
            <pc:docMk/>
            <pc:sldMk cId="1579561320" sldId="573"/>
            <ac:spMk id="28" creationId="{3E52D4F7-F713-4D66-B69E-5604F1945A28}"/>
          </ac:spMkLst>
        </pc:spChg>
        <pc:spChg chg="mod">
          <ac:chgData name="Nazar Shchur" userId="3faffa111ac016f6" providerId="LiveId" clId="{93BE068F-AF6F-4829-866A-6748EB9DCF52}" dt="2021-02-13T14:10:40.151" v="522"/>
          <ac:spMkLst>
            <pc:docMk/>
            <pc:sldMk cId="1579561320" sldId="573"/>
            <ac:spMk id="30" creationId="{E03F8B15-4FC7-4141-A1A3-18A8A0E6DDF4}"/>
          </ac:spMkLst>
        </pc:spChg>
        <pc:spChg chg="del">
          <ac:chgData name="Nazar Shchur" userId="3faffa111ac016f6" providerId="LiveId" clId="{93BE068F-AF6F-4829-866A-6748EB9DCF52}" dt="2021-02-13T13:30:25.070" v="50" actId="478"/>
          <ac:spMkLst>
            <pc:docMk/>
            <pc:sldMk cId="1579561320" sldId="573"/>
            <ac:spMk id="31" creationId="{0CDEEDC0-EFA2-44D8-BC7C-39860B8A3D44}"/>
          </ac:spMkLst>
        </pc:spChg>
        <pc:spChg chg="del">
          <ac:chgData name="Nazar Shchur" userId="3faffa111ac016f6" providerId="LiveId" clId="{93BE068F-AF6F-4829-866A-6748EB9DCF52}" dt="2021-02-13T13:30:28.289" v="51" actId="478"/>
          <ac:spMkLst>
            <pc:docMk/>
            <pc:sldMk cId="1579561320" sldId="573"/>
            <ac:spMk id="32" creationId="{15718082-5CB5-43D1-967D-C204DFB3B854}"/>
          </ac:spMkLst>
        </pc:spChg>
        <pc:spChg chg="del">
          <ac:chgData name="Nazar Shchur" userId="3faffa111ac016f6" providerId="LiveId" clId="{93BE068F-AF6F-4829-866A-6748EB9DCF52}" dt="2021-02-13T13:30:25.070" v="50" actId="478"/>
          <ac:spMkLst>
            <pc:docMk/>
            <pc:sldMk cId="1579561320" sldId="573"/>
            <ac:spMk id="33" creationId="{188EAF78-2D79-4CEC-836D-AE42F11A7421}"/>
          </ac:spMkLst>
        </pc:spChg>
        <pc:spChg chg="add del mod">
          <ac:chgData name="Nazar Shchur" userId="3faffa111ac016f6" providerId="LiveId" clId="{93BE068F-AF6F-4829-866A-6748EB9DCF52}" dt="2021-02-16T07:25:55.500" v="3384" actId="478"/>
          <ac:spMkLst>
            <pc:docMk/>
            <pc:sldMk cId="1579561320" sldId="573"/>
            <ac:spMk id="34" creationId="{C411F30E-EFE8-4C7C-AD7D-5EF1E948C038}"/>
          </ac:spMkLst>
        </pc:spChg>
        <pc:spChg chg="add del mod">
          <ac:chgData name="Nazar Shchur" userId="3faffa111ac016f6" providerId="LiveId" clId="{93BE068F-AF6F-4829-866A-6748EB9DCF52}" dt="2021-02-16T07:25:49.428" v="3382" actId="478"/>
          <ac:spMkLst>
            <pc:docMk/>
            <pc:sldMk cId="1579561320" sldId="573"/>
            <ac:spMk id="35" creationId="{138F7FD5-B467-45C3-8D87-36601641F8CE}"/>
          </ac:spMkLst>
        </pc:spChg>
        <pc:picChg chg="mod">
          <ac:chgData name="Nazar Shchur" userId="3faffa111ac016f6" providerId="LiveId" clId="{93BE068F-AF6F-4829-866A-6748EB9DCF52}" dt="2021-02-13T13:33:00.570" v="79" actId="14100"/>
          <ac:picMkLst>
            <pc:docMk/>
            <pc:sldMk cId="1579561320" sldId="573"/>
            <ac:picMk id="18" creationId="{F2BC606A-0378-4749-8515-B6729546D79E}"/>
          </ac:picMkLst>
        </pc:picChg>
        <pc:picChg chg="add del mod">
          <ac:chgData name="Nazar Shchur" userId="3faffa111ac016f6" providerId="LiveId" clId="{93BE068F-AF6F-4829-866A-6748EB9DCF52}" dt="2021-02-13T14:00:47.426" v="395" actId="478"/>
          <ac:picMkLst>
            <pc:docMk/>
            <pc:sldMk cId="1579561320" sldId="573"/>
            <ac:picMk id="1026" creationId="{3C2E8861-B8BE-47E2-BB4E-8AFF09BDD26A}"/>
          </ac:picMkLst>
        </pc:picChg>
        <pc:picChg chg="add del mod">
          <ac:chgData name="Nazar Shchur" userId="3faffa111ac016f6" providerId="LiveId" clId="{93BE068F-AF6F-4829-866A-6748EB9DCF52}" dt="2021-02-13T13:59:26.612" v="384" actId="478"/>
          <ac:picMkLst>
            <pc:docMk/>
            <pc:sldMk cId="1579561320" sldId="573"/>
            <ac:picMk id="1028" creationId="{433C085E-606D-4CC5-9C64-DB220A1370DF}"/>
          </ac:picMkLst>
        </pc:picChg>
        <pc:picChg chg="add mod">
          <ac:chgData name="Nazar Shchur" userId="3faffa111ac016f6" providerId="LiveId" clId="{93BE068F-AF6F-4829-866A-6748EB9DCF52}" dt="2021-02-13T14:00:59.587" v="401" actId="1076"/>
          <ac:picMkLst>
            <pc:docMk/>
            <pc:sldMk cId="1579561320" sldId="573"/>
            <ac:picMk id="1030" creationId="{A89B7F90-07D7-40A7-8DC8-1AFBBDE751DB}"/>
          </ac:picMkLst>
        </pc:picChg>
        <pc:picChg chg="add mod">
          <ac:chgData name="Nazar Shchur" userId="3faffa111ac016f6" providerId="LiveId" clId="{93BE068F-AF6F-4829-866A-6748EB9DCF52}" dt="2021-02-13T14:00:57.577" v="400" actId="1076"/>
          <ac:picMkLst>
            <pc:docMk/>
            <pc:sldMk cId="1579561320" sldId="573"/>
            <ac:picMk id="1032" creationId="{5AFA5D06-2147-4BC0-9299-6BF78C606AD5}"/>
          </ac:picMkLst>
        </pc:picChg>
        <pc:picChg chg="mod">
          <ac:chgData name="Nazar Shchur" userId="3faffa111ac016f6" providerId="LiveId" clId="{93BE068F-AF6F-4829-866A-6748EB9DCF52}" dt="2021-02-13T13:32:45.659" v="73" actId="1076"/>
          <ac:picMkLst>
            <pc:docMk/>
            <pc:sldMk cId="1579561320" sldId="573"/>
            <ac:picMk id="7170" creationId="{876E6626-2516-4B53-B006-32687002C96E}"/>
          </ac:picMkLst>
        </pc:picChg>
        <pc:picChg chg="mod">
          <ac:chgData name="Nazar Shchur" userId="3faffa111ac016f6" providerId="LiveId" clId="{93BE068F-AF6F-4829-866A-6748EB9DCF52}" dt="2021-02-13T13:32:42.489" v="72" actId="1076"/>
          <ac:picMkLst>
            <pc:docMk/>
            <pc:sldMk cId="1579561320" sldId="573"/>
            <ac:picMk id="7172" creationId="{04D4DE43-F7A4-4924-9A53-5EAAF5CA6B10}"/>
          </ac:picMkLst>
        </pc:picChg>
        <pc:picChg chg="mod">
          <ac:chgData name="Nazar Shchur" userId="3faffa111ac016f6" providerId="LiveId" clId="{93BE068F-AF6F-4829-866A-6748EB9DCF52}" dt="2021-02-13T13:36:05.324" v="97" actId="1076"/>
          <ac:picMkLst>
            <pc:docMk/>
            <pc:sldMk cId="1579561320" sldId="573"/>
            <ac:picMk id="7174" creationId="{CC04CBF5-059C-4AB1-BBEB-A8BDF467BC3E}"/>
          </ac:picMkLst>
        </pc:picChg>
        <pc:picChg chg="mod">
          <ac:chgData name="Nazar Shchur" userId="3faffa111ac016f6" providerId="LiveId" clId="{93BE068F-AF6F-4829-866A-6748EB9DCF52}" dt="2021-02-13T13:32:57.320" v="78" actId="14100"/>
          <ac:picMkLst>
            <pc:docMk/>
            <pc:sldMk cId="1579561320" sldId="573"/>
            <ac:picMk id="7178" creationId="{074F84FD-97AC-4225-9961-AF50E91A67A2}"/>
          </ac:picMkLst>
        </pc:picChg>
        <pc:picChg chg="mod">
          <ac:chgData name="Nazar Shchur" userId="3faffa111ac016f6" providerId="LiveId" clId="{93BE068F-AF6F-4829-866A-6748EB9DCF52}" dt="2021-02-13T13:36:03.842" v="96" actId="1076"/>
          <ac:picMkLst>
            <pc:docMk/>
            <pc:sldMk cId="1579561320" sldId="573"/>
            <ac:picMk id="7180" creationId="{B904A266-5AAB-4A6E-AC21-083C179BFF52}"/>
          </ac:picMkLst>
        </pc:picChg>
        <pc:picChg chg="mod">
          <ac:chgData name="Nazar Shchur" userId="3faffa111ac016f6" providerId="LiveId" clId="{93BE068F-AF6F-4829-866A-6748EB9DCF52}" dt="2021-02-13T13:33:02.141" v="80" actId="1076"/>
          <ac:picMkLst>
            <pc:docMk/>
            <pc:sldMk cId="1579561320" sldId="573"/>
            <ac:picMk id="7182" creationId="{95B0429B-4935-49BD-9186-EE4ECAF34F28}"/>
          </ac:picMkLst>
        </pc:picChg>
        <pc:picChg chg="mod">
          <ac:chgData name="Nazar Shchur" userId="3faffa111ac016f6" providerId="LiveId" clId="{93BE068F-AF6F-4829-866A-6748EB9DCF52}" dt="2021-02-13T13:38:12.748" v="118" actId="1076"/>
          <ac:picMkLst>
            <pc:docMk/>
            <pc:sldMk cId="1579561320" sldId="573"/>
            <ac:picMk id="7184" creationId="{B97A3379-CA8E-4E05-955C-63A593218CB7}"/>
          </ac:picMkLst>
        </pc:picChg>
        <pc:picChg chg="mod">
          <ac:chgData name="Nazar Shchur" userId="3faffa111ac016f6" providerId="LiveId" clId="{93BE068F-AF6F-4829-866A-6748EB9DCF52}" dt="2021-02-13T13:36:10.023" v="99" actId="1076"/>
          <ac:picMkLst>
            <pc:docMk/>
            <pc:sldMk cId="1579561320" sldId="573"/>
            <ac:picMk id="7186" creationId="{31D82CE3-6DA8-4ECD-A31E-E1B31694A8A5}"/>
          </ac:picMkLst>
        </pc:picChg>
        <pc:picChg chg="mod">
          <ac:chgData name="Nazar Shchur" userId="3faffa111ac016f6" providerId="LiveId" clId="{93BE068F-AF6F-4829-866A-6748EB9DCF52}" dt="2021-02-13T13:38:05.975" v="115" actId="1076"/>
          <ac:picMkLst>
            <pc:docMk/>
            <pc:sldMk cId="1579561320" sldId="573"/>
            <ac:picMk id="7188" creationId="{E52C99C1-F7E6-4041-A354-3CB39886E1C9}"/>
          </ac:picMkLst>
        </pc:picChg>
        <pc:picChg chg="mod">
          <ac:chgData name="Nazar Shchur" userId="3faffa111ac016f6" providerId="LiveId" clId="{93BE068F-AF6F-4829-866A-6748EB9DCF52}" dt="2021-02-13T13:38:10.755" v="117" actId="1076"/>
          <ac:picMkLst>
            <pc:docMk/>
            <pc:sldMk cId="1579561320" sldId="573"/>
            <ac:picMk id="7190" creationId="{093D7172-6C71-45E9-BF7B-39CF87382054}"/>
          </ac:picMkLst>
        </pc:picChg>
      </pc:sldChg>
      <pc:sldChg chg="addSp delSp modSp add del mod addAnim delAnim modAnim">
        <pc:chgData name="Nazar Shchur" userId="3faffa111ac016f6" providerId="LiveId" clId="{93BE068F-AF6F-4829-866A-6748EB9DCF52}" dt="2021-02-13T15:55:45.037" v="1324" actId="47"/>
        <pc:sldMkLst>
          <pc:docMk/>
          <pc:sldMk cId="3368074136" sldId="574"/>
        </pc:sldMkLst>
        <pc:spChg chg="add del mod ord">
          <ac:chgData name="Nazar Shchur" userId="3faffa111ac016f6" providerId="LiveId" clId="{93BE068F-AF6F-4829-866A-6748EB9DCF52}" dt="2021-02-13T14:25:21.737" v="615" actId="478"/>
          <ac:spMkLst>
            <pc:docMk/>
            <pc:sldMk cId="3368074136" sldId="574"/>
            <ac:spMk id="2" creationId="{59199B6F-3B9D-4E87-B5E2-CC4FA8432DAF}"/>
          </ac:spMkLst>
        </pc:spChg>
        <pc:spChg chg="add del mod">
          <ac:chgData name="Nazar Shchur" userId="3faffa111ac016f6" providerId="LiveId" clId="{93BE068F-AF6F-4829-866A-6748EB9DCF52}" dt="2021-02-13T14:10:21.028" v="521" actId="478"/>
          <ac:spMkLst>
            <pc:docMk/>
            <pc:sldMk cId="3368074136" sldId="574"/>
            <ac:spMk id="21" creationId="{2A967E50-B360-4B96-B69A-B2DEAE2E8385}"/>
          </ac:spMkLst>
        </pc:spChg>
        <pc:spChg chg="add mod">
          <ac:chgData name="Nazar Shchur" userId="3faffa111ac016f6" providerId="LiveId" clId="{93BE068F-AF6F-4829-866A-6748EB9DCF52}" dt="2021-02-13T15:04:13.361" v="1046" actId="1035"/>
          <ac:spMkLst>
            <pc:docMk/>
            <pc:sldMk cId="3368074136" sldId="574"/>
            <ac:spMk id="22" creationId="{0F58E9D2-59D7-45EC-A8CF-4EA8695B1031}"/>
          </ac:spMkLst>
        </pc:spChg>
        <pc:spChg chg="del mod">
          <ac:chgData name="Nazar Shchur" userId="3faffa111ac016f6" providerId="LiveId" clId="{93BE068F-AF6F-4829-866A-6748EB9DCF52}" dt="2021-02-13T14:10:21.028" v="521" actId="478"/>
          <ac:spMkLst>
            <pc:docMk/>
            <pc:sldMk cId="3368074136" sldId="574"/>
            <ac:spMk id="28" creationId="{3E52D4F7-F713-4D66-B69E-5604F1945A28}"/>
          </ac:spMkLst>
        </pc:spChg>
        <pc:spChg chg="mod">
          <ac:chgData name="Nazar Shchur" userId="3faffa111ac016f6" providerId="LiveId" clId="{93BE068F-AF6F-4829-866A-6748EB9DCF52}" dt="2021-02-13T14:10:50.163" v="524"/>
          <ac:spMkLst>
            <pc:docMk/>
            <pc:sldMk cId="3368074136" sldId="574"/>
            <ac:spMk id="30" creationId="{E03F8B15-4FC7-4141-A1A3-18A8A0E6DDF4}"/>
          </ac:spMkLst>
        </pc:spChg>
        <pc:spChg chg="del mod">
          <ac:chgData name="Nazar Shchur" userId="3faffa111ac016f6" providerId="LiveId" clId="{93BE068F-AF6F-4829-866A-6748EB9DCF52}" dt="2021-02-13T13:40:57.484" v="149" actId="478"/>
          <ac:spMkLst>
            <pc:docMk/>
            <pc:sldMk cId="3368074136" sldId="574"/>
            <ac:spMk id="34" creationId="{C411F30E-EFE8-4C7C-AD7D-5EF1E948C038}"/>
          </ac:spMkLst>
        </pc:spChg>
        <pc:spChg chg="del">
          <ac:chgData name="Nazar Shchur" userId="3faffa111ac016f6" providerId="LiveId" clId="{93BE068F-AF6F-4829-866A-6748EB9DCF52}" dt="2021-02-13T13:40:50.847" v="145" actId="478"/>
          <ac:spMkLst>
            <pc:docMk/>
            <pc:sldMk cId="3368074136" sldId="574"/>
            <ac:spMk id="35" creationId="{138F7FD5-B467-45C3-8D87-36601641F8CE}"/>
          </ac:spMkLst>
        </pc:spChg>
        <pc:spChg chg="mod">
          <ac:chgData name="Nazar Shchur" userId="3faffa111ac016f6" providerId="LiveId" clId="{93BE068F-AF6F-4829-866A-6748EB9DCF52}" dt="2021-02-13T14:31:00.295" v="703" actId="208"/>
          <ac:spMkLst>
            <pc:docMk/>
            <pc:sldMk cId="3368074136" sldId="574"/>
            <ac:spMk id="68" creationId="{B4C04847-F0B3-4914-8DB7-94039E868D84}"/>
          </ac:spMkLst>
        </pc:spChg>
        <pc:spChg chg="mod">
          <ac:chgData name="Nazar Shchur" userId="3faffa111ac016f6" providerId="LiveId" clId="{93BE068F-AF6F-4829-866A-6748EB9DCF52}" dt="2021-02-13T14:31:03.463" v="704" actId="208"/>
          <ac:spMkLst>
            <pc:docMk/>
            <pc:sldMk cId="3368074136" sldId="574"/>
            <ac:spMk id="69" creationId="{6950D0FD-D037-4EDA-ADDE-8A76C6D1CDD7}"/>
          </ac:spMkLst>
        </pc:spChg>
        <pc:spChg chg="mod">
          <ac:chgData name="Nazar Shchur" userId="3faffa111ac016f6" providerId="LiveId" clId="{93BE068F-AF6F-4829-866A-6748EB9DCF52}" dt="2021-02-13T14:31:07.152" v="705" actId="208"/>
          <ac:spMkLst>
            <pc:docMk/>
            <pc:sldMk cId="3368074136" sldId="574"/>
            <ac:spMk id="70" creationId="{FA42A5AC-0EB1-4860-9EEE-932D7ACD6086}"/>
          </ac:spMkLst>
        </pc:spChg>
        <pc:spChg chg="mod">
          <ac:chgData name="Nazar Shchur" userId="3faffa111ac016f6" providerId="LiveId" clId="{93BE068F-AF6F-4829-866A-6748EB9DCF52}" dt="2021-02-13T14:30:51.605" v="702" actId="208"/>
          <ac:spMkLst>
            <pc:docMk/>
            <pc:sldMk cId="3368074136" sldId="574"/>
            <ac:spMk id="71" creationId="{775960A7-487C-4121-9CD4-66D7AE8F0C61}"/>
          </ac:spMkLst>
        </pc:spChg>
        <pc:spChg chg="mod">
          <ac:chgData name="Nazar Shchur" userId="3faffa111ac016f6" providerId="LiveId" clId="{93BE068F-AF6F-4829-866A-6748EB9DCF52}" dt="2021-02-13T14:28:16.687" v="658" actId="1076"/>
          <ac:spMkLst>
            <pc:docMk/>
            <pc:sldMk cId="3368074136" sldId="574"/>
            <ac:spMk id="72" creationId="{8E8E25D4-188B-4686-ACA5-30D4718A92D9}"/>
          </ac:spMkLst>
        </pc:spChg>
        <pc:spChg chg="mod">
          <ac:chgData name="Nazar Shchur" userId="3faffa111ac016f6" providerId="LiveId" clId="{93BE068F-AF6F-4829-866A-6748EB9DCF52}" dt="2021-02-13T14:28:19.260" v="659" actId="1076"/>
          <ac:spMkLst>
            <pc:docMk/>
            <pc:sldMk cId="3368074136" sldId="574"/>
            <ac:spMk id="73" creationId="{0258C740-8868-4948-843A-B250D4438191}"/>
          </ac:spMkLst>
        </pc:spChg>
        <pc:spChg chg="mod">
          <ac:chgData name="Nazar Shchur" userId="3faffa111ac016f6" providerId="LiveId" clId="{93BE068F-AF6F-4829-866A-6748EB9DCF52}" dt="2021-02-13T14:28:24.521" v="660" actId="1076"/>
          <ac:spMkLst>
            <pc:docMk/>
            <pc:sldMk cId="3368074136" sldId="574"/>
            <ac:spMk id="74" creationId="{58380154-68DC-49A9-A14F-536BF1CF2C07}"/>
          </ac:spMkLst>
        </pc:spChg>
        <pc:spChg chg="mod">
          <ac:chgData name="Nazar Shchur" userId="3faffa111ac016f6" providerId="LiveId" clId="{93BE068F-AF6F-4829-866A-6748EB9DCF52}" dt="2021-02-13T14:28:36.393" v="661" actId="1076"/>
          <ac:spMkLst>
            <pc:docMk/>
            <pc:sldMk cId="3368074136" sldId="574"/>
            <ac:spMk id="75" creationId="{0914F53E-4F07-4BE2-BE6E-62664181B9CE}"/>
          </ac:spMkLst>
        </pc:spChg>
        <pc:spChg chg="add del mod">
          <ac:chgData name="Nazar Shchur" userId="3faffa111ac016f6" providerId="LiveId" clId="{93BE068F-AF6F-4829-866A-6748EB9DCF52}" dt="2021-02-13T14:30:36.193" v="701" actId="478"/>
          <ac:spMkLst>
            <pc:docMk/>
            <pc:sldMk cId="3368074136" sldId="574"/>
            <ac:spMk id="78" creationId="{36EFEEE8-C748-4359-8DDB-0B8C6291AAD8}"/>
          </ac:spMkLst>
        </pc:spChg>
        <pc:spChg chg="add del mod ord">
          <ac:chgData name="Nazar Shchur" userId="3faffa111ac016f6" providerId="LiveId" clId="{93BE068F-AF6F-4829-866A-6748EB9DCF52}" dt="2021-02-13T14:25:21.737" v="615" actId="478"/>
          <ac:spMkLst>
            <pc:docMk/>
            <pc:sldMk cId="3368074136" sldId="574"/>
            <ac:spMk id="80" creationId="{DB74C0EA-8C98-4C88-8662-FBB3E4B4D8FB}"/>
          </ac:spMkLst>
        </pc:spChg>
        <pc:spChg chg="add del mod">
          <ac:chgData name="Nazar Shchur" userId="3faffa111ac016f6" providerId="LiveId" clId="{93BE068F-AF6F-4829-866A-6748EB9DCF52}" dt="2021-02-13T14:25:21.737" v="615" actId="478"/>
          <ac:spMkLst>
            <pc:docMk/>
            <pc:sldMk cId="3368074136" sldId="574"/>
            <ac:spMk id="81" creationId="{22E4A13F-9325-445C-9EEF-A3DE1D35CBEB}"/>
          </ac:spMkLst>
        </pc:spChg>
        <pc:spChg chg="add del mod">
          <ac:chgData name="Nazar Shchur" userId="3faffa111ac016f6" providerId="LiveId" clId="{93BE068F-AF6F-4829-866A-6748EB9DCF52}" dt="2021-02-13T14:19:25.875" v="571" actId="478"/>
          <ac:spMkLst>
            <pc:docMk/>
            <pc:sldMk cId="3368074136" sldId="574"/>
            <ac:spMk id="82" creationId="{37A5C153-98BB-4656-BCE9-60A4DA20AE38}"/>
          </ac:spMkLst>
        </pc:spChg>
        <pc:spChg chg="add del mod">
          <ac:chgData name="Nazar Shchur" userId="3faffa111ac016f6" providerId="LiveId" clId="{93BE068F-AF6F-4829-866A-6748EB9DCF52}" dt="2021-02-13T14:25:21.737" v="615" actId="478"/>
          <ac:spMkLst>
            <pc:docMk/>
            <pc:sldMk cId="3368074136" sldId="574"/>
            <ac:spMk id="83" creationId="{63D3FF55-9A9D-44DC-9F83-A527E0D91D0E}"/>
          </ac:spMkLst>
        </pc:spChg>
        <pc:spChg chg="add del mod">
          <ac:chgData name="Nazar Shchur" userId="3faffa111ac016f6" providerId="LiveId" clId="{93BE068F-AF6F-4829-866A-6748EB9DCF52}" dt="2021-02-13T14:25:21.737" v="615" actId="478"/>
          <ac:spMkLst>
            <pc:docMk/>
            <pc:sldMk cId="3368074136" sldId="574"/>
            <ac:spMk id="84" creationId="{43AB2F62-BF6C-47EF-818F-999D795CAB0D}"/>
          </ac:spMkLst>
        </pc:spChg>
        <pc:spChg chg="add del mod">
          <ac:chgData name="Nazar Shchur" userId="3faffa111ac016f6" providerId="LiveId" clId="{93BE068F-AF6F-4829-866A-6748EB9DCF52}" dt="2021-02-13T14:25:21.737" v="615" actId="478"/>
          <ac:spMkLst>
            <pc:docMk/>
            <pc:sldMk cId="3368074136" sldId="574"/>
            <ac:spMk id="85" creationId="{5DB4EDEF-2F65-410C-95EE-542B479FAB94}"/>
          </ac:spMkLst>
        </pc:spChg>
        <pc:spChg chg="add del mod">
          <ac:chgData name="Nazar Shchur" userId="3faffa111ac016f6" providerId="LiveId" clId="{93BE068F-AF6F-4829-866A-6748EB9DCF52}" dt="2021-02-13T14:25:21.737" v="615" actId="478"/>
          <ac:spMkLst>
            <pc:docMk/>
            <pc:sldMk cId="3368074136" sldId="574"/>
            <ac:spMk id="86" creationId="{4A55DCF8-A9AC-4BCF-B2E6-02DC74BAECCB}"/>
          </ac:spMkLst>
        </pc:spChg>
        <pc:spChg chg="add del mod">
          <ac:chgData name="Nazar Shchur" userId="3faffa111ac016f6" providerId="LiveId" clId="{93BE068F-AF6F-4829-866A-6748EB9DCF52}" dt="2021-02-13T14:32:44.161" v="731" actId="478"/>
          <ac:spMkLst>
            <pc:docMk/>
            <pc:sldMk cId="3368074136" sldId="574"/>
            <ac:spMk id="87" creationId="{30072B37-3029-4081-A774-6AC8E7EBB913}"/>
          </ac:spMkLst>
        </pc:spChg>
        <pc:spChg chg="add mod">
          <ac:chgData name="Nazar Shchur" userId="3faffa111ac016f6" providerId="LiveId" clId="{93BE068F-AF6F-4829-866A-6748EB9DCF52}" dt="2021-02-13T14:29:13.887" v="671" actId="164"/>
          <ac:spMkLst>
            <pc:docMk/>
            <pc:sldMk cId="3368074136" sldId="574"/>
            <ac:spMk id="125" creationId="{CF2F1612-8B48-414D-8D29-4C06925718C7}"/>
          </ac:spMkLst>
        </pc:spChg>
        <pc:spChg chg="add del mod">
          <ac:chgData name="Nazar Shchur" userId="3faffa111ac016f6" providerId="LiveId" clId="{93BE068F-AF6F-4829-866A-6748EB9DCF52}" dt="2021-02-13T14:26:20.140" v="627" actId="478"/>
          <ac:spMkLst>
            <pc:docMk/>
            <pc:sldMk cId="3368074136" sldId="574"/>
            <ac:spMk id="126" creationId="{9DC7EE14-8E76-458C-B861-C366EA980527}"/>
          </ac:spMkLst>
        </pc:spChg>
        <pc:spChg chg="add mod">
          <ac:chgData name="Nazar Shchur" userId="3faffa111ac016f6" providerId="LiveId" clId="{93BE068F-AF6F-4829-866A-6748EB9DCF52}" dt="2021-02-13T14:29:13.887" v="671" actId="164"/>
          <ac:spMkLst>
            <pc:docMk/>
            <pc:sldMk cId="3368074136" sldId="574"/>
            <ac:spMk id="127" creationId="{FE0D7F8F-5B28-4A69-A7DE-607B25D88FF9}"/>
          </ac:spMkLst>
        </pc:spChg>
        <pc:spChg chg="add mod">
          <ac:chgData name="Nazar Shchur" userId="3faffa111ac016f6" providerId="LiveId" clId="{93BE068F-AF6F-4829-866A-6748EB9DCF52}" dt="2021-02-13T14:42:36.939" v="872" actId="14100"/>
          <ac:spMkLst>
            <pc:docMk/>
            <pc:sldMk cId="3368074136" sldId="574"/>
            <ac:spMk id="128" creationId="{0B03F7AA-05C7-40F2-8F09-C0F40DF9EB02}"/>
          </ac:spMkLst>
        </pc:spChg>
        <pc:spChg chg="add mod">
          <ac:chgData name="Nazar Shchur" userId="3faffa111ac016f6" providerId="LiveId" clId="{93BE068F-AF6F-4829-866A-6748EB9DCF52}" dt="2021-02-13T14:29:13.887" v="671" actId="164"/>
          <ac:spMkLst>
            <pc:docMk/>
            <pc:sldMk cId="3368074136" sldId="574"/>
            <ac:spMk id="129" creationId="{B3B6572F-B5DC-4FC0-9E3C-D85F077963CC}"/>
          </ac:spMkLst>
        </pc:spChg>
        <pc:spChg chg="add mod ord">
          <ac:chgData name="Nazar Shchur" userId="3faffa111ac016f6" providerId="LiveId" clId="{93BE068F-AF6F-4829-866A-6748EB9DCF52}" dt="2021-02-13T14:29:13.887" v="671" actId="164"/>
          <ac:spMkLst>
            <pc:docMk/>
            <pc:sldMk cId="3368074136" sldId="574"/>
            <ac:spMk id="130" creationId="{2D8D8B39-632C-40D8-BF44-F0E630ABAF24}"/>
          </ac:spMkLst>
        </pc:spChg>
        <pc:spChg chg="add mod">
          <ac:chgData name="Nazar Shchur" userId="3faffa111ac016f6" providerId="LiveId" clId="{93BE068F-AF6F-4829-866A-6748EB9DCF52}" dt="2021-02-13T14:29:13.887" v="671" actId="164"/>
          <ac:spMkLst>
            <pc:docMk/>
            <pc:sldMk cId="3368074136" sldId="574"/>
            <ac:spMk id="131" creationId="{A1926857-AA2E-4783-BE94-AA03DE51A07E}"/>
          </ac:spMkLst>
        </pc:spChg>
        <pc:spChg chg="add mod ord">
          <ac:chgData name="Nazar Shchur" userId="3faffa111ac016f6" providerId="LiveId" clId="{93BE068F-AF6F-4829-866A-6748EB9DCF52}" dt="2021-02-13T14:29:13.887" v="671" actId="164"/>
          <ac:spMkLst>
            <pc:docMk/>
            <pc:sldMk cId="3368074136" sldId="574"/>
            <ac:spMk id="132" creationId="{9DC614B3-88CA-4483-B367-1D8EA28DAE34}"/>
          </ac:spMkLst>
        </pc:spChg>
        <pc:spChg chg="add mod">
          <ac:chgData name="Nazar Shchur" userId="3faffa111ac016f6" providerId="LiveId" clId="{93BE068F-AF6F-4829-866A-6748EB9DCF52}" dt="2021-02-13T14:32:39.267" v="729" actId="164"/>
          <ac:spMkLst>
            <pc:docMk/>
            <pc:sldMk cId="3368074136" sldId="574"/>
            <ac:spMk id="134" creationId="{1A34CFC9-4C0A-4E24-997F-5AFEF3AD1AF6}"/>
          </ac:spMkLst>
        </pc:spChg>
        <pc:spChg chg="add mod">
          <ac:chgData name="Nazar Shchur" userId="3faffa111ac016f6" providerId="LiveId" clId="{93BE068F-AF6F-4829-866A-6748EB9DCF52}" dt="2021-02-13T14:32:39.267" v="729" actId="164"/>
          <ac:spMkLst>
            <pc:docMk/>
            <pc:sldMk cId="3368074136" sldId="574"/>
            <ac:spMk id="140" creationId="{7AA03EAA-5AFE-46C1-95A4-5BD6D1462A9C}"/>
          </ac:spMkLst>
        </pc:spChg>
        <pc:spChg chg="add mod">
          <ac:chgData name="Nazar Shchur" userId="3faffa111ac016f6" providerId="LiveId" clId="{93BE068F-AF6F-4829-866A-6748EB9DCF52}" dt="2021-02-13T15:04:04.302" v="1039" actId="1035"/>
          <ac:spMkLst>
            <pc:docMk/>
            <pc:sldMk cId="3368074136" sldId="574"/>
            <ac:spMk id="142" creationId="{D8FE5E09-99B2-4DEC-A3AD-750560F7205A}"/>
          </ac:spMkLst>
        </pc:spChg>
        <pc:spChg chg="add del mod">
          <ac:chgData name="Nazar Shchur" userId="3faffa111ac016f6" providerId="LiveId" clId="{93BE068F-AF6F-4829-866A-6748EB9DCF52}" dt="2021-02-13T14:34:54.600" v="753"/>
          <ac:spMkLst>
            <pc:docMk/>
            <pc:sldMk cId="3368074136" sldId="574"/>
            <ac:spMk id="143" creationId="{4D0B654D-0987-40EB-BFC4-E0AC689067EB}"/>
          </ac:spMkLst>
        </pc:spChg>
        <pc:spChg chg="add del mod">
          <ac:chgData name="Nazar Shchur" userId="3faffa111ac016f6" providerId="LiveId" clId="{93BE068F-AF6F-4829-866A-6748EB9DCF52}" dt="2021-02-13T14:34:57.969" v="755"/>
          <ac:spMkLst>
            <pc:docMk/>
            <pc:sldMk cId="3368074136" sldId="574"/>
            <ac:spMk id="144" creationId="{07877B0B-C4DC-42E8-A8B3-8A9C67E4870C}"/>
          </ac:spMkLst>
        </pc:spChg>
        <pc:spChg chg="add mod">
          <ac:chgData name="Nazar Shchur" userId="3faffa111ac016f6" providerId="LiveId" clId="{93BE068F-AF6F-4829-866A-6748EB9DCF52}" dt="2021-02-13T15:04:04.302" v="1039" actId="1035"/>
          <ac:spMkLst>
            <pc:docMk/>
            <pc:sldMk cId="3368074136" sldId="574"/>
            <ac:spMk id="145" creationId="{E994352E-BC4E-4958-ADA7-2FCFF5D3B346}"/>
          </ac:spMkLst>
        </pc:spChg>
        <pc:spChg chg="add mod">
          <ac:chgData name="Nazar Shchur" userId="3faffa111ac016f6" providerId="LiveId" clId="{93BE068F-AF6F-4829-866A-6748EB9DCF52}" dt="2021-02-13T15:04:04.302" v="1039" actId="1035"/>
          <ac:spMkLst>
            <pc:docMk/>
            <pc:sldMk cId="3368074136" sldId="574"/>
            <ac:spMk id="146" creationId="{F7BB7A35-C889-42F6-AAB2-114D6001E657}"/>
          </ac:spMkLst>
        </pc:spChg>
        <pc:spChg chg="add mod">
          <ac:chgData name="Nazar Shchur" userId="3faffa111ac016f6" providerId="LiveId" clId="{93BE068F-AF6F-4829-866A-6748EB9DCF52}" dt="2021-02-13T15:04:04.302" v="1039" actId="1035"/>
          <ac:spMkLst>
            <pc:docMk/>
            <pc:sldMk cId="3368074136" sldId="574"/>
            <ac:spMk id="147" creationId="{3073EB04-C66A-481C-96BF-C4B22B369AC1}"/>
          </ac:spMkLst>
        </pc:spChg>
        <pc:spChg chg="add del mod">
          <ac:chgData name="Nazar Shchur" userId="3faffa111ac016f6" providerId="LiveId" clId="{93BE068F-AF6F-4829-866A-6748EB9DCF52}" dt="2021-02-13T14:39:11.050" v="833" actId="478"/>
          <ac:spMkLst>
            <pc:docMk/>
            <pc:sldMk cId="3368074136" sldId="574"/>
            <ac:spMk id="148" creationId="{4C5F3692-1B13-4E47-B053-68DE55B7F3EE}"/>
          </ac:spMkLst>
        </pc:spChg>
        <pc:spChg chg="add mod">
          <ac:chgData name="Nazar Shchur" userId="3faffa111ac016f6" providerId="LiveId" clId="{93BE068F-AF6F-4829-866A-6748EB9DCF52}" dt="2021-02-13T15:04:04.302" v="1039" actId="1035"/>
          <ac:spMkLst>
            <pc:docMk/>
            <pc:sldMk cId="3368074136" sldId="574"/>
            <ac:spMk id="149" creationId="{E1B2E26F-28AA-45D9-9EBA-1B2E38F1BE93}"/>
          </ac:spMkLst>
        </pc:spChg>
        <pc:spChg chg="add mod">
          <ac:chgData name="Nazar Shchur" userId="3faffa111ac016f6" providerId="LiveId" clId="{93BE068F-AF6F-4829-866A-6748EB9DCF52}" dt="2021-02-13T15:04:04.302" v="1039" actId="1035"/>
          <ac:spMkLst>
            <pc:docMk/>
            <pc:sldMk cId="3368074136" sldId="574"/>
            <ac:spMk id="150" creationId="{6C0A8DFE-053C-43F1-BBC2-16579A184CC1}"/>
          </ac:spMkLst>
        </pc:spChg>
        <pc:spChg chg="add mod">
          <ac:chgData name="Nazar Shchur" userId="3faffa111ac016f6" providerId="LiveId" clId="{93BE068F-AF6F-4829-866A-6748EB9DCF52}" dt="2021-02-13T15:04:04.302" v="1039" actId="1035"/>
          <ac:spMkLst>
            <pc:docMk/>
            <pc:sldMk cId="3368074136" sldId="574"/>
            <ac:spMk id="151" creationId="{3EDE7F05-E35F-402F-923C-85CBA37649F6}"/>
          </ac:spMkLst>
        </pc:spChg>
        <pc:spChg chg="add mod">
          <ac:chgData name="Nazar Shchur" userId="3faffa111ac016f6" providerId="LiveId" clId="{93BE068F-AF6F-4829-866A-6748EB9DCF52}" dt="2021-02-13T15:04:04.302" v="1039" actId="1035"/>
          <ac:spMkLst>
            <pc:docMk/>
            <pc:sldMk cId="3368074136" sldId="574"/>
            <ac:spMk id="152" creationId="{EF94BC56-5E5E-4C2D-BAF1-6F9347416507}"/>
          </ac:spMkLst>
        </pc:spChg>
        <pc:spChg chg="add mod">
          <ac:chgData name="Nazar Shchur" userId="3faffa111ac016f6" providerId="LiveId" clId="{93BE068F-AF6F-4829-866A-6748EB9DCF52}" dt="2021-02-13T15:04:04.302" v="1039" actId="1035"/>
          <ac:spMkLst>
            <pc:docMk/>
            <pc:sldMk cId="3368074136" sldId="574"/>
            <ac:spMk id="153" creationId="{14B17C44-5436-45D1-9E47-CD2B9A0107BD}"/>
          </ac:spMkLst>
        </pc:spChg>
        <pc:spChg chg="add del mod">
          <ac:chgData name="Nazar Shchur" userId="3faffa111ac016f6" providerId="LiveId" clId="{93BE068F-AF6F-4829-866A-6748EB9DCF52}" dt="2021-02-13T14:43:07.343" v="877" actId="478"/>
          <ac:spMkLst>
            <pc:docMk/>
            <pc:sldMk cId="3368074136" sldId="574"/>
            <ac:spMk id="154" creationId="{6964B817-496B-4C90-BC59-420AF516D2EF}"/>
          </ac:spMkLst>
        </pc:spChg>
        <pc:spChg chg="add mod">
          <ac:chgData name="Nazar Shchur" userId="3faffa111ac016f6" providerId="LiveId" clId="{93BE068F-AF6F-4829-866A-6748EB9DCF52}" dt="2021-02-13T15:04:28.177" v="1049" actId="14100"/>
          <ac:spMkLst>
            <pc:docMk/>
            <pc:sldMk cId="3368074136" sldId="574"/>
            <ac:spMk id="156" creationId="{2476DFC5-3079-4509-8391-13A9231FC8E0}"/>
          </ac:spMkLst>
        </pc:spChg>
        <pc:spChg chg="add mod ord">
          <ac:chgData name="Nazar Shchur" userId="3faffa111ac016f6" providerId="LiveId" clId="{93BE068F-AF6F-4829-866A-6748EB9DCF52}" dt="2021-02-13T15:04:28.177" v="1049" actId="14100"/>
          <ac:spMkLst>
            <pc:docMk/>
            <pc:sldMk cId="3368074136" sldId="574"/>
            <ac:spMk id="157" creationId="{F3B7CBF0-CF52-4765-8722-8CAAD5EB5440}"/>
          </ac:spMkLst>
        </pc:spChg>
        <pc:spChg chg="add del mod">
          <ac:chgData name="Nazar Shchur" userId="3faffa111ac016f6" providerId="LiveId" clId="{93BE068F-AF6F-4829-866A-6748EB9DCF52}" dt="2021-02-13T14:57:30.602" v="972" actId="478"/>
          <ac:spMkLst>
            <pc:docMk/>
            <pc:sldMk cId="3368074136" sldId="574"/>
            <ac:spMk id="158" creationId="{D49B293F-A5CF-4C71-A8AD-48B7F1231D77}"/>
          </ac:spMkLst>
        </pc:spChg>
        <pc:spChg chg="add del mod">
          <ac:chgData name="Nazar Shchur" userId="3faffa111ac016f6" providerId="LiveId" clId="{93BE068F-AF6F-4829-866A-6748EB9DCF52}" dt="2021-02-13T14:57:45.534" v="977"/>
          <ac:spMkLst>
            <pc:docMk/>
            <pc:sldMk cId="3368074136" sldId="574"/>
            <ac:spMk id="159" creationId="{5991ED10-16AB-4797-9011-3E262C278C55}"/>
          </ac:spMkLst>
        </pc:spChg>
        <pc:spChg chg="add mod">
          <ac:chgData name="Nazar Shchur" userId="3faffa111ac016f6" providerId="LiveId" clId="{93BE068F-AF6F-4829-866A-6748EB9DCF52}" dt="2021-02-13T15:04:28.177" v="1049" actId="14100"/>
          <ac:spMkLst>
            <pc:docMk/>
            <pc:sldMk cId="3368074136" sldId="574"/>
            <ac:spMk id="160" creationId="{7F389C0E-9E43-4763-AF74-D1174B917725}"/>
          </ac:spMkLst>
        </pc:spChg>
        <pc:spChg chg="add mod">
          <ac:chgData name="Nazar Shchur" userId="3faffa111ac016f6" providerId="LiveId" clId="{93BE068F-AF6F-4829-866A-6748EB9DCF52}" dt="2021-02-13T15:04:36.831" v="1050" actId="1076"/>
          <ac:spMkLst>
            <pc:docMk/>
            <pc:sldMk cId="3368074136" sldId="574"/>
            <ac:spMk id="161" creationId="{F2F34243-36E8-4FBE-ACA6-B1B010B751B5}"/>
          </ac:spMkLst>
        </pc:spChg>
        <pc:spChg chg="add del mod">
          <ac:chgData name="Nazar Shchur" userId="3faffa111ac016f6" providerId="LiveId" clId="{93BE068F-AF6F-4829-866A-6748EB9DCF52}" dt="2021-02-13T15:03:53.116" v="1010" actId="478"/>
          <ac:spMkLst>
            <pc:docMk/>
            <pc:sldMk cId="3368074136" sldId="574"/>
            <ac:spMk id="162" creationId="{5D4DFD6A-D250-458A-9FA0-4ADA299A41C6}"/>
          </ac:spMkLst>
        </pc:spChg>
        <pc:spChg chg="add mod">
          <ac:chgData name="Nazar Shchur" userId="3faffa111ac016f6" providerId="LiveId" clId="{93BE068F-AF6F-4829-866A-6748EB9DCF52}" dt="2021-02-13T15:05:42.983" v="1059" actId="14100"/>
          <ac:spMkLst>
            <pc:docMk/>
            <pc:sldMk cId="3368074136" sldId="574"/>
            <ac:spMk id="163" creationId="{27CE339C-C647-4F62-9254-34054D30959D}"/>
          </ac:spMkLst>
        </pc:spChg>
        <pc:spChg chg="add mod">
          <ac:chgData name="Nazar Shchur" userId="3faffa111ac016f6" providerId="LiveId" clId="{93BE068F-AF6F-4829-866A-6748EB9DCF52}" dt="2021-02-13T15:06:49.982" v="1066" actId="207"/>
          <ac:spMkLst>
            <pc:docMk/>
            <pc:sldMk cId="3368074136" sldId="574"/>
            <ac:spMk id="164" creationId="{692C868A-40A1-45F8-AFEB-1291F6BBCCA7}"/>
          </ac:spMkLst>
        </pc:spChg>
        <pc:spChg chg="add mod">
          <ac:chgData name="Nazar Shchur" userId="3faffa111ac016f6" providerId="LiveId" clId="{93BE068F-AF6F-4829-866A-6748EB9DCF52}" dt="2021-02-13T15:07:36.524" v="1073"/>
          <ac:spMkLst>
            <pc:docMk/>
            <pc:sldMk cId="3368074136" sldId="574"/>
            <ac:spMk id="165" creationId="{8D0C4361-B5BB-4B95-9A09-8E2E8716BFED}"/>
          </ac:spMkLst>
        </pc:spChg>
        <pc:grpChg chg="add mod">
          <ac:chgData name="Nazar Shchur" userId="3faffa111ac016f6" providerId="LiveId" clId="{93BE068F-AF6F-4829-866A-6748EB9DCF52}" dt="2021-02-13T14:32:39.267" v="729" actId="164"/>
          <ac:grpSpMkLst>
            <pc:docMk/>
            <pc:sldMk cId="3368074136" sldId="574"/>
            <ac:grpSpMk id="5" creationId="{BF72CBAC-DFF8-4B46-89D5-26FB6B00C1E5}"/>
          </ac:grpSpMkLst>
        </pc:grpChg>
        <pc:grpChg chg="add mod">
          <ac:chgData name="Nazar Shchur" userId="3faffa111ac016f6" providerId="LiveId" clId="{93BE068F-AF6F-4829-866A-6748EB9DCF52}" dt="2021-02-13T15:04:10.891" v="1040" actId="1076"/>
          <ac:grpSpMkLst>
            <pc:docMk/>
            <pc:sldMk cId="3368074136" sldId="574"/>
            <ac:grpSpMk id="11" creationId="{87525EBA-EBD4-44DF-AA55-DCDB4B47F003}"/>
          </ac:grpSpMkLst>
        </pc:grpChg>
        <pc:grpChg chg="add del mod">
          <ac:chgData name="Nazar Shchur" userId="3faffa111ac016f6" providerId="LiveId" clId="{93BE068F-AF6F-4829-866A-6748EB9DCF52}" dt="2021-02-13T14:18:25.321" v="557" actId="165"/>
          <ac:grpSpMkLst>
            <pc:docMk/>
            <pc:sldMk cId="3368074136" sldId="574"/>
            <ac:grpSpMk id="23" creationId="{97E063DE-B5EF-42F5-AE5A-B9E8A88ADF91}"/>
          </ac:grpSpMkLst>
        </pc:grpChg>
        <pc:grpChg chg="mod topLvl">
          <ac:chgData name="Nazar Shchur" userId="3faffa111ac016f6" providerId="LiveId" clId="{93BE068F-AF6F-4829-866A-6748EB9DCF52}" dt="2021-02-13T14:32:39.267" v="729" actId="164"/>
          <ac:grpSpMkLst>
            <pc:docMk/>
            <pc:sldMk cId="3368074136" sldId="574"/>
            <ac:grpSpMk id="24" creationId="{CB625532-539A-4098-8C44-B9DB638C7CDC}"/>
          </ac:grpSpMkLst>
        </pc:grpChg>
        <pc:grpChg chg="del mod topLvl">
          <ac:chgData name="Nazar Shchur" userId="3faffa111ac016f6" providerId="LiveId" clId="{93BE068F-AF6F-4829-866A-6748EB9DCF52}" dt="2021-02-13T14:29:15.929" v="672" actId="478"/>
          <ac:grpSpMkLst>
            <pc:docMk/>
            <pc:sldMk cId="3368074136" sldId="574"/>
            <ac:grpSpMk id="25" creationId="{DC1FB0EE-8D14-407D-B0DF-B4CC860EC795}"/>
          </ac:grpSpMkLst>
        </pc:grpChg>
        <pc:grpChg chg="mod">
          <ac:chgData name="Nazar Shchur" userId="3faffa111ac016f6" providerId="LiveId" clId="{93BE068F-AF6F-4829-866A-6748EB9DCF52}" dt="2021-02-13T14:18:25.321" v="557" actId="165"/>
          <ac:grpSpMkLst>
            <pc:docMk/>
            <pc:sldMk cId="3368074136" sldId="574"/>
            <ac:grpSpMk id="27" creationId="{3BFBBDAB-3135-4378-B46E-730B57CA88E0}"/>
          </ac:grpSpMkLst>
        </pc:grpChg>
        <pc:grpChg chg="mod">
          <ac:chgData name="Nazar Shchur" userId="3faffa111ac016f6" providerId="LiveId" clId="{93BE068F-AF6F-4829-866A-6748EB9DCF52}" dt="2021-02-13T14:18:25.321" v="557" actId="165"/>
          <ac:grpSpMkLst>
            <pc:docMk/>
            <pc:sldMk cId="3368074136" sldId="574"/>
            <ac:grpSpMk id="31" creationId="{7055B1C8-38AA-4009-979C-A2EA4C81A7FA}"/>
          </ac:grpSpMkLst>
        </pc:grpChg>
        <pc:grpChg chg="mod">
          <ac:chgData name="Nazar Shchur" userId="3faffa111ac016f6" providerId="LiveId" clId="{93BE068F-AF6F-4829-866A-6748EB9DCF52}" dt="2021-02-13T14:18:25.321" v="557" actId="165"/>
          <ac:grpSpMkLst>
            <pc:docMk/>
            <pc:sldMk cId="3368074136" sldId="574"/>
            <ac:grpSpMk id="32" creationId="{A5CAA198-E424-46E5-8A35-51618FF6530C}"/>
          </ac:grpSpMkLst>
        </pc:grpChg>
        <pc:grpChg chg="add del mod">
          <ac:chgData name="Nazar Shchur" userId="3faffa111ac016f6" providerId="LiveId" clId="{93BE068F-AF6F-4829-866A-6748EB9DCF52}" dt="2021-02-13T14:25:36.333" v="619"/>
          <ac:grpSpMkLst>
            <pc:docMk/>
            <pc:sldMk cId="3368074136" sldId="574"/>
            <ac:grpSpMk id="88" creationId="{10FF5DBE-2099-4A95-BACC-E05FB1665DB1}"/>
          </ac:grpSpMkLst>
        </pc:grpChg>
        <pc:grpChg chg="mod">
          <ac:chgData name="Nazar Shchur" userId="3faffa111ac016f6" providerId="LiveId" clId="{93BE068F-AF6F-4829-866A-6748EB9DCF52}" dt="2021-02-13T14:25:25.564" v="616"/>
          <ac:grpSpMkLst>
            <pc:docMk/>
            <pc:sldMk cId="3368074136" sldId="574"/>
            <ac:grpSpMk id="90" creationId="{99EDB8C2-622E-49CE-A79D-9ED039E416C8}"/>
          </ac:grpSpMkLst>
        </pc:grpChg>
        <pc:grpChg chg="mod">
          <ac:chgData name="Nazar Shchur" userId="3faffa111ac016f6" providerId="LiveId" clId="{93BE068F-AF6F-4829-866A-6748EB9DCF52}" dt="2021-02-13T14:25:25.564" v="616"/>
          <ac:grpSpMkLst>
            <pc:docMk/>
            <pc:sldMk cId="3368074136" sldId="574"/>
            <ac:grpSpMk id="91" creationId="{A6ACC554-9A39-4989-BC05-267894CD4908}"/>
          </ac:grpSpMkLst>
        </pc:grpChg>
        <pc:grpChg chg="mod">
          <ac:chgData name="Nazar Shchur" userId="3faffa111ac016f6" providerId="LiveId" clId="{93BE068F-AF6F-4829-866A-6748EB9DCF52}" dt="2021-02-13T14:25:25.564" v="616"/>
          <ac:grpSpMkLst>
            <pc:docMk/>
            <pc:sldMk cId="3368074136" sldId="574"/>
            <ac:grpSpMk id="92" creationId="{D0EAEFDD-B0BD-4067-B971-5C8EBA5112AC}"/>
          </ac:grpSpMkLst>
        </pc:grpChg>
        <pc:picChg chg="add del mod">
          <ac:chgData name="Nazar Shchur" userId="3faffa111ac016f6" providerId="LiveId" clId="{93BE068F-AF6F-4829-866A-6748EB9DCF52}" dt="2021-02-13T14:25:21.737" v="615" actId="478"/>
          <ac:picMkLst>
            <pc:docMk/>
            <pc:sldMk cId="3368074136" sldId="574"/>
            <ac:picMk id="3" creationId="{0E1D3A25-3959-4C54-A323-866E8B858E2C}"/>
          </ac:picMkLst>
        </pc:picChg>
        <pc:picChg chg="add del mod">
          <ac:chgData name="Nazar Shchur" userId="3faffa111ac016f6" providerId="LiveId" clId="{93BE068F-AF6F-4829-866A-6748EB9DCF52}" dt="2021-02-13T14:32:44.161" v="731" actId="478"/>
          <ac:picMkLst>
            <pc:docMk/>
            <pc:sldMk cId="3368074136" sldId="574"/>
            <ac:picMk id="4" creationId="{AE7A8670-4C6F-4E52-8ADE-95D217BFC016}"/>
          </ac:picMkLst>
        </pc:picChg>
        <pc:picChg chg="del">
          <ac:chgData name="Nazar Shchur" userId="3faffa111ac016f6" providerId="LiveId" clId="{93BE068F-AF6F-4829-866A-6748EB9DCF52}" dt="2021-02-13T13:40:48.369" v="144" actId="478"/>
          <ac:picMkLst>
            <pc:docMk/>
            <pc:sldMk cId="3368074136" sldId="574"/>
            <ac:picMk id="18" creationId="{F2BC606A-0378-4749-8515-B6729546D79E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26" creationId="{8F840D8B-0CAC-40EB-ABBD-3A31B9CCD80D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33" creationId="{6AB84FE7-9292-4799-A9A4-1CE9989EE709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36" creationId="{EFB84329-A22A-4690-A271-8E5106B2C583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37" creationId="{0349B64B-01A3-4D1B-85D7-685EFF1FE357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38" creationId="{3E989802-17A2-4D39-8B6A-FEFFCD156762}"/>
          </ac:picMkLst>
        </pc:picChg>
        <pc:picChg chg="del mod">
          <ac:chgData name="Nazar Shchur" userId="3faffa111ac016f6" providerId="LiveId" clId="{93BE068F-AF6F-4829-866A-6748EB9DCF52}" dt="2021-02-13T14:18:30.452" v="558" actId="478"/>
          <ac:picMkLst>
            <pc:docMk/>
            <pc:sldMk cId="3368074136" sldId="574"/>
            <ac:picMk id="39" creationId="{FAE99234-5288-498E-BF54-283272CA8D1F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40" creationId="{3F6F7068-CAF8-43C2-8476-68AE974A50B5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41" creationId="{A2CFFC9E-6775-46C0-9773-736EEC70368D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42" creationId="{BE49C527-8F63-48FC-AED5-5943E12436BD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43" creationId="{73112BF0-E7F1-4E7D-9B87-0B92872A95FF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44" creationId="{C79E7DD1-DA12-41E9-A2BE-F099767273AC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45" creationId="{D4397CAD-6805-4418-926D-D8683162A665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46" creationId="{C5025AE5-4F65-4564-9AEA-D0A2C9F2A00B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47" creationId="{B93974CF-6B43-4008-9B3C-35A785DA65AB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48" creationId="{8D81D96B-3DEB-434F-B635-2B37948A5887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49" creationId="{03D9418D-29CF-4932-BC1B-ED19D427DE55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50" creationId="{07A916C2-8FC9-400C-8D41-C547D40BEF5B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51" creationId="{3D947E95-2120-4888-A00C-33D33C94D9D9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52" creationId="{E8215E16-A266-4C86-BACC-0528E33DCB33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53" creationId="{7F47A568-1E00-4C0A-A69B-0CA9D7843A24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54" creationId="{DD62B4D6-3D74-48AF-A827-F49E22F95B27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55" creationId="{882318B5-899B-47D9-809E-2FEE4D87D3D3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56" creationId="{1B73F2E1-CD0C-4F89-B13F-0A86E5BE2BC5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57" creationId="{B13B3F31-3FAA-478D-AC5A-FE0B223440DC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58" creationId="{245E3148-2BC6-4897-96A1-6EB0D1E4695A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59" creationId="{EB0A8B13-0ED8-4702-9A49-A8905AC714AB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60" creationId="{9EADBF3D-E3C6-4EF5-A605-668AFDB746DF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61" creationId="{6F5FD85E-E0D2-4E5F-9F8C-CBC1D760C891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62" creationId="{1FC67050-0F31-4151-8161-A62609906F87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63" creationId="{0E17369A-4DAB-40D7-810E-2258204A7C99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64" creationId="{D7EF878D-B4B7-4251-9E3D-564F9574157C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65" creationId="{B6EC7459-467C-4C43-8619-D0E31406D5A9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66" creationId="{8F6F6251-C603-4365-B357-2EAA4038871A}"/>
          </ac:picMkLst>
        </pc:picChg>
        <pc:picChg chg="mod">
          <ac:chgData name="Nazar Shchur" userId="3faffa111ac016f6" providerId="LiveId" clId="{93BE068F-AF6F-4829-866A-6748EB9DCF52}" dt="2021-02-13T14:18:25.321" v="557" actId="165"/>
          <ac:picMkLst>
            <pc:docMk/>
            <pc:sldMk cId="3368074136" sldId="574"/>
            <ac:picMk id="67" creationId="{3D904C1D-0D4B-4E4B-9E65-FB6C2F69CCB0}"/>
          </ac:picMkLst>
        </pc:picChg>
        <pc:picChg chg="add del mod">
          <ac:chgData name="Nazar Shchur" userId="3faffa111ac016f6" providerId="LiveId" clId="{93BE068F-AF6F-4829-866A-6748EB9DCF52}" dt="2021-02-13T14:32:41.511" v="730" actId="478"/>
          <ac:picMkLst>
            <pc:docMk/>
            <pc:sldMk cId="3368074136" sldId="574"/>
            <ac:picMk id="79" creationId="{191D3FB9-9B7B-42B3-9398-D4BA89D52659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89" creationId="{0CE5C13A-F125-4C85-8624-39D0D19DD8EC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93" creationId="{B0D6FE71-606D-4532-B21B-A0FA049B97AF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94" creationId="{2245783B-FC8A-40F3-A20F-3D4E72E1BF95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95" creationId="{D6F5DDFF-FBA0-4CDD-9DE9-2A176C9EF601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96" creationId="{279DDD06-5D35-4036-99A8-42701BD8D12A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97" creationId="{78B540A5-70D2-473E-B2F6-A02AD12A9F56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98" creationId="{1CF99F02-692B-43F7-A5CE-B6463BFF9570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99" creationId="{C6975BF1-794B-42E2-B86F-6F270D8586E4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00" creationId="{AAD839FF-E861-4659-B133-669A56CE7AC5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01" creationId="{1835B54A-861C-42D9-B406-94ABE0C3EF80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02" creationId="{DB534F0C-824E-410C-AC64-1D276832E038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03" creationId="{E0021A04-46C5-4783-99D4-496BC11CF9BA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04" creationId="{CAD3D514-B0A5-47C8-B6A5-73A747A70881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05" creationId="{E1D5E546-7A05-488D-B5A0-621166FCB08B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06" creationId="{7897C5DA-8E27-4F81-B6A6-24B7D07E4DD4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07" creationId="{AC0D16D4-B19A-4BDA-B968-C54F144EDE5C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08" creationId="{A9EEAC8A-3B5C-40A5-A470-2ED3FFE90B55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09" creationId="{EFE118D6-F83B-4C2A-B8E9-F7F7A9B3F7B6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10" creationId="{DD8AFD76-76A4-47C4-B98F-008D3BF147EF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11" creationId="{CAF79455-6513-474F-B742-F36C18D19BDD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12" creationId="{020D9D74-DC62-4BAF-909A-836C33BC73F0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13" creationId="{A699DD2A-DC38-4908-A505-AD807821C6FC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14" creationId="{AE8439C6-3FA9-43DB-8023-7DFDF7EAFADE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15" creationId="{2D552232-86D6-422B-A6D7-4B0326BA81B8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16" creationId="{95905AD4-DBF3-4200-8675-8A739F4F47D8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17" creationId="{CDEC2AFC-F085-4401-801D-68028FFD980D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18" creationId="{0295E2C5-46BA-4376-BA05-8CDBF1E00356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19" creationId="{EB32E31D-D5CB-40FF-A50F-0C8DEBA8DF58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20" creationId="{D515A94E-07DE-4375-B7D6-17EC205AD009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21" creationId="{D4915A36-1105-4CAC-952F-1A82B0404EE7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22" creationId="{2670850E-4404-4FC1-AA20-9AF1E5E40EE8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23" creationId="{CE32685F-19C0-45B8-85B2-20CA572AD23C}"/>
          </ac:picMkLst>
        </pc:picChg>
        <pc:picChg chg="mod">
          <ac:chgData name="Nazar Shchur" userId="3faffa111ac016f6" providerId="LiveId" clId="{93BE068F-AF6F-4829-866A-6748EB9DCF52}" dt="2021-02-13T14:25:25.564" v="616"/>
          <ac:picMkLst>
            <pc:docMk/>
            <pc:sldMk cId="3368074136" sldId="574"/>
            <ac:picMk id="124" creationId="{8C92E105-D728-4D4C-AA59-A5D657F32DFD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1026" creationId="{3C2E8861-B8BE-47E2-BB4E-8AFF09BDD26A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1028" creationId="{433C085E-606D-4CC5-9C64-DB220A1370DF}"/>
          </ac:picMkLst>
        </pc:picChg>
        <pc:picChg chg="add del mod">
          <ac:chgData name="Nazar Shchur" userId="3faffa111ac016f6" providerId="LiveId" clId="{93BE068F-AF6F-4829-866A-6748EB9DCF52}" dt="2021-02-13T14:10:21.028" v="521" actId="478"/>
          <ac:picMkLst>
            <pc:docMk/>
            <pc:sldMk cId="3368074136" sldId="574"/>
            <ac:picMk id="2050" creationId="{D34504F1-75BA-4D0A-9258-1DB290A4342D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7170" creationId="{876E6626-2516-4B53-B006-32687002C96E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7172" creationId="{04D4DE43-F7A4-4924-9A53-5EAAF5CA6B10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7174" creationId="{CC04CBF5-059C-4AB1-BBEB-A8BDF467BC3E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7178" creationId="{074F84FD-97AC-4225-9961-AF50E91A67A2}"/>
          </ac:picMkLst>
        </pc:picChg>
        <pc:picChg chg="del">
          <ac:chgData name="Nazar Shchur" userId="3faffa111ac016f6" providerId="LiveId" clId="{93BE068F-AF6F-4829-866A-6748EB9DCF52}" dt="2021-02-13T13:40:46.445" v="143" actId="478"/>
          <ac:picMkLst>
            <pc:docMk/>
            <pc:sldMk cId="3368074136" sldId="574"/>
            <ac:picMk id="7180" creationId="{B904A266-5AAB-4A6E-AC21-083C179BFF52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7182" creationId="{95B0429B-4935-49BD-9186-EE4ECAF34F28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7184" creationId="{B97A3379-CA8E-4E05-955C-63A593218CB7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7186" creationId="{31D82CE3-6DA8-4ECD-A31E-E1B31694A8A5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7188" creationId="{E52C99C1-F7E6-4041-A354-3CB39886E1C9}"/>
          </ac:picMkLst>
        </pc:picChg>
        <pc:picChg chg="del">
          <ac:chgData name="Nazar Shchur" userId="3faffa111ac016f6" providerId="LiveId" clId="{93BE068F-AF6F-4829-866A-6748EB9DCF52}" dt="2021-02-13T13:40:44.203" v="142" actId="478"/>
          <ac:picMkLst>
            <pc:docMk/>
            <pc:sldMk cId="3368074136" sldId="574"/>
            <ac:picMk id="7190" creationId="{093D7172-6C71-45E9-BF7B-39CF87382054}"/>
          </ac:picMkLst>
        </pc:picChg>
        <pc:cxnChg chg="add mod ord">
          <ac:chgData name="Nazar Shchur" userId="3faffa111ac016f6" providerId="LiveId" clId="{93BE068F-AF6F-4829-866A-6748EB9DCF52}" dt="2021-02-13T14:32:39.267" v="729" actId="164"/>
          <ac:cxnSpMkLst>
            <pc:docMk/>
            <pc:sldMk cId="3368074136" sldId="574"/>
            <ac:cxnSpMk id="76" creationId="{8AAE664F-607D-474C-A553-1AD6DE1EE97E}"/>
          </ac:cxnSpMkLst>
        </pc:cxnChg>
        <pc:cxnChg chg="add del mod">
          <ac:chgData name="Nazar Shchur" userId="3faffa111ac016f6" providerId="LiveId" clId="{93BE068F-AF6F-4829-866A-6748EB9DCF52}" dt="2021-02-13T14:29:25.300" v="674" actId="478"/>
          <ac:cxnSpMkLst>
            <pc:docMk/>
            <pc:sldMk cId="3368074136" sldId="574"/>
            <ac:cxnSpMk id="77" creationId="{904DDB56-F47E-43E2-B709-0EDA360C4460}"/>
          </ac:cxnSpMkLst>
        </pc:cxnChg>
        <pc:cxnChg chg="add mod">
          <ac:chgData name="Nazar Shchur" userId="3faffa111ac016f6" providerId="LiveId" clId="{93BE068F-AF6F-4829-866A-6748EB9DCF52}" dt="2021-02-13T14:32:39.267" v="729" actId="164"/>
          <ac:cxnSpMkLst>
            <pc:docMk/>
            <pc:sldMk cId="3368074136" sldId="574"/>
            <ac:cxnSpMk id="136" creationId="{7CCC7084-090A-4975-B03A-1F3F5B7C322A}"/>
          </ac:cxnSpMkLst>
        </pc:cxnChg>
        <pc:cxnChg chg="add mod">
          <ac:chgData name="Nazar Shchur" userId="3faffa111ac016f6" providerId="LiveId" clId="{93BE068F-AF6F-4829-866A-6748EB9DCF52}" dt="2021-02-13T14:50:19.778" v="913" actId="14100"/>
          <ac:cxnSpMkLst>
            <pc:docMk/>
            <pc:sldMk cId="3368074136" sldId="574"/>
            <ac:cxnSpMk id="138" creationId="{0E316B2E-9689-4D63-92B5-CFBD21C87A1F}"/>
          </ac:cxnSpMkLst>
        </pc:cxnChg>
      </pc:sldChg>
      <pc:sldChg chg="addSp delSp modSp add del mod modTransition delAnim modAnim">
        <pc:chgData name="Nazar Shchur" userId="3faffa111ac016f6" providerId="LiveId" clId="{93BE068F-AF6F-4829-866A-6748EB9DCF52}" dt="2021-02-13T13:53:23.107" v="257" actId="47"/>
        <pc:sldMkLst>
          <pc:docMk/>
          <pc:sldMk cId="1307897313" sldId="575"/>
        </pc:sldMkLst>
        <pc:spChg chg="del">
          <ac:chgData name="Nazar Shchur" userId="3faffa111ac016f6" providerId="LiveId" clId="{93BE068F-AF6F-4829-866A-6748EB9DCF52}" dt="2021-02-13T13:49:18.088" v="198" actId="478"/>
          <ac:spMkLst>
            <pc:docMk/>
            <pc:sldMk cId="1307897313" sldId="575"/>
            <ac:spMk id="28" creationId="{3E52D4F7-F713-4D66-B69E-5604F1945A28}"/>
          </ac:spMkLst>
        </pc:spChg>
        <pc:spChg chg="del mod">
          <ac:chgData name="Nazar Shchur" userId="3faffa111ac016f6" providerId="LiveId" clId="{93BE068F-AF6F-4829-866A-6748EB9DCF52}" dt="2021-02-13T13:49:21.152" v="200" actId="478"/>
          <ac:spMkLst>
            <pc:docMk/>
            <pc:sldMk cId="1307897313" sldId="575"/>
            <ac:spMk id="34" creationId="{C411F30E-EFE8-4C7C-AD7D-5EF1E948C038}"/>
          </ac:spMkLst>
        </pc:spChg>
        <pc:spChg chg="del">
          <ac:chgData name="Nazar Shchur" userId="3faffa111ac016f6" providerId="LiveId" clId="{93BE068F-AF6F-4829-866A-6748EB9DCF52}" dt="2021-02-13T13:49:17.128" v="197" actId="478"/>
          <ac:spMkLst>
            <pc:docMk/>
            <pc:sldMk cId="1307897313" sldId="575"/>
            <ac:spMk id="35" creationId="{138F7FD5-B467-45C3-8D87-36601641F8CE}"/>
          </ac:spMkLst>
        </pc:sp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18" creationId="{F2BC606A-0378-4749-8515-B6729546D79E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20" creationId="{CF8F1528-A313-421F-B99E-13A58F725848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21" creationId="{2B44F49F-3562-4997-B9D9-B603836A973D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22" creationId="{452DE69C-AB07-4748-BB78-0D9135ED83F4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23" creationId="{4B8A6F6F-76CE-4327-B1E0-07BCAFDA8D34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24" creationId="{E41FBF02-00A9-4915-803A-80385E7B6B9C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25" creationId="{15702425-5E74-457F-A55D-60D68987B268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26" creationId="{5030F5FC-D327-4ED0-8B2A-BF2152487FAC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27" creationId="{ED05517D-2AA9-46A3-BEFF-C33BA2804500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31" creationId="{C3AD92A8-212C-4DD6-9E35-9FBFC85C88BB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32" creationId="{7AB088CE-8AAA-4AD0-AA4E-BFF181EFE011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33" creationId="{C828AA73-749C-4BE6-9A2A-2E4811030CED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36" creationId="{89DF7669-7047-439B-9DB6-93FD5E78591D}"/>
          </ac:picMkLst>
        </pc:picChg>
        <pc:picChg chg="add mod">
          <ac:chgData name="Nazar Shchur" userId="3faffa111ac016f6" providerId="LiveId" clId="{93BE068F-AF6F-4829-866A-6748EB9DCF52}" dt="2021-02-13T13:52:06.092" v="253" actId="167"/>
          <ac:picMkLst>
            <pc:docMk/>
            <pc:sldMk cId="1307897313" sldId="575"/>
            <ac:picMk id="37" creationId="{E31D28BC-85F8-42C7-B6D5-22B8180F58B5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1026" creationId="{3C2E8861-B8BE-47E2-BB4E-8AFF09BDD26A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1028" creationId="{433C085E-606D-4CC5-9C64-DB220A1370DF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7170" creationId="{876E6626-2516-4B53-B006-32687002C96E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7172" creationId="{04D4DE43-F7A4-4924-9A53-5EAAF5CA6B10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7174" creationId="{CC04CBF5-059C-4AB1-BBEB-A8BDF467BC3E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7178" creationId="{074F84FD-97AC-4225-9961-AF50E91A67A2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7180" creationId="{B904A266-5AAB-4A6E-AC21-083C179BFF52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7182" creationId="{95B0429B-4935-49BD-9186-EE4ECAF34F28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7184" creationId="{B97A3379-CA8E-4E05-955C-63A593218CB7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7186" creationId="{31D82CE3-6DA8-4ECD-A31E-E1B31694A8A5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7188" creationId="{E52C99C1-F7E6-4041-A354-3CB39886E1C9}"/>
          </ac:picMkLst>
        </pc:picChg>
        <pc:picChg chg="add del mod">
          <ac:chgData name="Nazar Shchur" userId="3faffa111ac016f6" providerId="LiveId" clId="{93BE068F-AF6F-4829-866A-6748EB9DCF52}" dt="2021-02-13T13:49:57.547" v="208" actId="478"/>
          <ac:picMkLst>
            <pc:docMk/>
            <pc:sldMk cId="1307897313" sldId="575"/>
            <ac:picMk id="7190" creationId="{093D7172-6C71-45E9-BF7B-39CF87382054}"/>
          </ac:picMkLst>
        </pc:picChg>
      </pc:sldChg>
      <pc:sldChg chg="addSp delSp modSp add del mod modTransition delAnim modAnim">
        <pc:chgData name="Nazar Shchur" userId="3faffa111ac016f6" providerId="LiveId" clId="{93BE068F-AF6F-4829-866A-6748EB9DCF52}" dt="2021-02-13T14:04:49.648" v="453" actId="47"/>
        <pc:sldMkLst>
          <pc:docMk/>
          <pc:sldMk cId="227738519" sldId="576"/>
        </pc:sldMkLst>
        <pc:spChg chg="del">
          <ac:chgData name="Nazar Shchur" userId="3faffa111ac016f6" providerId="LiveId" clId="{93BE068F-AF6F-4829-866A-6748EB9DCF52}" dt="2021-02-13T13:53:30.273" v="259" actId="478"/>
          <ac:spMkLst>
            <pc:docMk/>
            <pc:sldMk cId="227738519" sldId="576"/>
            <ac:spMk id="28" creationId="{3E52D4F7-F713-4D66-B69E-5604F1945A28}"/>
          </ac:spMkLst>
        </pc:spChg>
        <pc:spChg chg="del">
          <ac:chgData name="Nazar Shchur" userId="3faffa111ac016f6" providerId="LiveId" clId="{93BE068F-AF6F-4829-866A-6748EB9DCF52}" dt="2021-02-13T13:53:33.404" v="260" actId="478"/>
          <ac:spMkLst>
            <pc:docMk/>
            <pc:sldMk cId="227738519" sldId="576"/>
            <ac:spMk id="34" creationId="{C411F30E-EFE8-4C7C-AD7D-5EF1E948C038}"/>
          </ac:spMkLst>
        </pc:spChg>
        <pc:spChg chg="del">
          <ac:chgData name="Nazar Shchur" userId="3faffa111ac016f6" providerId="LiveId" clId="{93BE068F-AF6F-4829-866A-6748EB9DCF52}" dt="2021-02-13T13:53:28.451" v="258" actId="478"/>
          <ac:spMkLst>
            <pc:docMk/>
            <pc:sldMk cId="227738519" sldId="576"/>
            <ac:spMk id="35" creationId="{138F7FD5-B467-45C3-8D87-36601641F8CE}"/>
          </ac:spMkLst>
        </pc:spChg>
        <pc:picChg chg="mod">
          <ac:chgData name="Nazar Shchur" userId="3faffa111ac016f6" providerId="LiveId" clId="{93BE068F-AF6F-4829-866A-6748EB9DCF52}" dt="2021-02-13T13:55:53.430" v="330" actId="1076"/>
          <ac:picMkLst>
            <pc:docMk/>
            <pc:sldMk cId="227738519" sldId="576"/>
            <ac:picMk id="18" creationId="{F2BC606A-0378-4749-8515-B6729546D79E}"/>
          </ac:picMkLst>
        </pc:picChg>
        <pc:picChg chg="add del mod">
          <ac:chgData name="Nazar Shchur" userId="3faffa111ac016f6" providerId="LiveId" clId="{93BE068F-AF6F-4829-866A-6748EB9DCF52}" dt="2021-02-13T13:56:08.134" v="336" actId="1076"/>
          <ac:picMkLst>
            <pc:docMk/>
            <pc:sldMk cId="227738519" sldId="576"/>
            <ac:picMk id="20" creationId="{8BB9589D-4D18-4F3F-AAD8-B7D89072BAD8}"/>
          </ac:picMkLst>
        </pc:picChg>
        <pc:picChg chg="mod">
          <ac:chgData name="Nazar Shchur" userId="3faffa111ac016f6" providerId="LiveId" clId="{93BE068F-AF6F-4829-866A-6748EB9DCF52}" dt="2021-02-13T13:53:48.334" v="264" actId="1076"/>
          <ac:picMkLst>
            <pc:docMk/>
            <pc:sldMk cId="227738519" sldId="576"/>
            <ac:picMk id="1026" creationId="{3C2E8861-B8BE-47E2-BB4E-8AFF09BDD26A}"/>
          </ac:picMkLst>
        </pc:picChg>
        <pc:picChg chg="add del mod">
          <ac:chgData name="Nazar Shchur" userId="3faffa111ac016f6" providerId="LiveId" clId="{93BE068F-AF6F-4829-866A-6748EB9DCF52}" dt="2021-02-13T13:55:38.239" v="316" actId="478"/>
          <ac:picMkLst>
            <pc:docMk/>
            <pc:sldMk cId="227738519" sldId="576"/>
            <ac:picMk id="1028" creationId="{433C085E-606D-4CC5-9C64-DB220A1370DF}"/>
          </ac:picMkLst>
        </pc:picChg>
        <pc:picChg chg="mod">
          <ac:chgData name="Nazar Shchur" userId="3faffa111ac016f6" providerId="LiveId" clId="{93BE068F-AF6F-4829-866A-6748EB9DCF52}" dt="2021-02-13T13:56:24.354" v="342" actId="1076"/>
          <ac:picMkLst>
            <pc:docMk/>
            <pc:sldMk cId="227738519" sldId="576"/>
            <ac:picMk id="7170" creationId="{876E6626-2516-4B53-B006-32687002C96E}"/>
          </ac:picMkLst>
        </pc:picChg>
        <pc:picChg chg="mod">
          <ac:chgData name="Nazar Shchur" userId="3faffa111ac016f6" providerId="LiveId" clId="{93BE068F-AF6F-4829-866A-6748EB9DCF52}" dt="2021-02-13T13:56:21.949" v="341" actId="1076"/>
          <ac:picMkLst>
            <pc:docMk/>
            <pc:sldMk cId="227738519" sldId="576"/>
            <ac:picMk id="7172" creationId="{04D4DE43-F7A4-4924-9A53-5EAAF5CA6B10}"/>
          </ac:picMkLst>
        </pc:picChg>
        <pc:picChg chg="mod">
          <ac:chgData name="Nazar Shchur" userId="3faffa111ac016f6" providerId="LiveId" clId="{93BE068F-AF6F-4829-866A-6748EB9DCF52}" dt="2021-02-13T13:53:45.387" v="263" actId="1076"/>
          <ac:picMkLst>
            <pc:docMk/>
            <pc:sldMk cId="227738519" sldId="576"/>
            <ac:picMk id="7174" creationId="{CC04CBF5-059C-4AB1-BBEB-A8BDF467BC3E}"/>
          </ac:picMkLst>
        </pc:picChg>
        <pc:picChg chg="mod">
          <ac:chgData name="Nazar Shchur" userId="3faffa111ac016f6" providerId="LiveId" clId="{93BE068F-AF6F-4829-866A-6748EB9DCF52}" dt="2021-02-13T13:55:58.026" v="332" actId="1076"/>
          <ac:picMkLst>
            <pc:docMk/>
            <pc:sldMk cId="227738519" sldId="576"/>
            <ac:picMk id="7178" creationId="{074F84FD-97AC-4225-9961-AF50E91A67A2}"/>
          </ac:picMkLst>
        </pc:picChg>
        <pc:picChg chg="mod">
          <ac:chgData name="Nazar Shchur" userId="3faffa111ac016f6" providerId="LiveId" clId="{93BE068F-AF6F-4829-866A-6748EB9DCF52}" dt="2021-02-13T13:56:11.362" v="338" actId="1076"/>
          <ac:picMkLst>
            <pc:docMk/>
            <pc:sldMk cId="227738519" sldId="576"/>
            <ac:picMk id="7180" creationId="{B904A266-5AAB-4A6E-AC21-083C179BFF52}"/>
          </ac:picMkLst>
        </pc:picChg>
        <pc:picChg chg="mod">
          <ac:chgData name="Nazar Shchur" userId="3faffa111ac016f6" providerId="LiveId" clId="{93BE068F-AF6F-4829-866A-6748EB9DCF52}" dt="2021-02-13T13:56:09.780" v="337" actId="1076"/>
          <ac:picMkLst>
            <pc:docMk/>
            <pc:sldMk cId="227738519" sldId="576"/>
            <ac:picMk id="7182" creationId="{95B0429B-4935-49BD-9186-EE4ECAF34F28}"/>
          </ac:picMkLst>
        </pc:picChg>
        <pc:picChg chg="mod">
          <ac:chgData name="Nazar Shchur" userId="3faffa111ac016f6" providerId="LiveId" clId="{93BE068F-AF6F-4829-866A-6748EB9DCF52}" dt="2021-02-13T13:56:13.706" v="339" actId="1076"/>
          <ac:picMkLst>
            <pc:docMk/>
            <pc:sldMk cId="227738519" sldId="576"/>
            <ac:picMk id="7184" creationId="{B97A3379-CA8E-4E05-955C-63A593218CB7}"/>
          </ac:picMkLst>
        </pc:picChg>
        <pc:picChg chg="mod">
          <ac:chgData name="Nazar Shchur" userId="3faffa111ac016f6" providerId="LiveId" clId="{93BE068F-AF6F-4829-866A-6748EB9DCF52}" dt="2021-02-13T13:53:42.199" v="262" actId="1076"/>
          <ac:picMkLst>
            <pc:docMk/>
            <pc:sldMk cId="227738519" sldId="576"/>
            <ac:picMk id="7186" creationId="{31D82CE3-6DA8-4ECD-A31E-E1B31694A8A5}"/>
          </ac:picMkLst>
        </pc:picChg>
        <pc:picChg chg="mod">
          <ac:chgData name="Nazar Shchur" userId="3faffa111ac016f6" providerId="LiveId" clId="{93BE068F-AF6F-4829-866A-6748EB9DCF52}" dt="2021-02-13T13:55:37.347" v="311" actId="1076"/>
          <ac:picMkLst>
            <pc:docMk/>
            <pc:sldMk cId="227738519" sldId="576"/>
            <ac:picMk id="7188" creationId="{E52C99C1-F7E6-4041-A354-3CB39886E1C9}"/>
          </ac:picMkLst>
        </pc:picChg>
        <pc:picChg chg="mod">
          <ac:chgData name="Nazar Shchur" userId="3faffa111ac016f6" providerId="LiveId" clId="{93BE068F-AF6F-4829-866A-6748EB9DCF52}" dt="2021-02-13T13:55:50.182" v="328" actId="1076"/>
          <ac:picMkLst>
            <pc:docMk/>
            <pc:sldMk cId="227738519" sldId="576"/>
            <ac:picMk id="7190" creationId="{093D7172-6C71-45E9-BF7B-39CF87382054}"/>
          </ac:picMkLst>
        </pc:picChg>
      </pc:sldChg>
      <pc:sldChg chg="addSp delSp modSp add del mod ord modTransition delAnim modAnim">
        <pc:chgData name="Nazar Shchur" userId="3faffa111ac016f6" providerId="LiveId" clId="{93BE068F-AF6F-4829-866A-6748EB9DCF52}" dt="2021-02-13T14:04:47.718" v="452" actId="47"/>
        <pc:sldMkLst>
          <pc:docMk/>
          <pc:sldMk cId="3311432117" sldId="577"/>
        </pc:sldMkLst>
        <pc:spChg chg="del">
          <ac:chgData name="Nazar Shchur" userId="3faffa111ac016f6" providerId="LiveId" clId="{93BE068F-AF6F-4829-866A-6748EB9DCF52}" dt="2021-02-13T13:56:46.318" v="346" actId="478"/>
          <ac:spMkLst>
            <pc:docMk/>
            <pc:sldMk cId="3311432117" sldId="577"/>
            <ac:spMk id="13" creationId="{8110FBAC-74D8-473A-B9EE-6DC4551D1B96}"/>
          </ac:spMkLst>
        </pc:spChg>
        <pc:spChg chg="del">
          <ac:chgData name="Nazar Shchur" userId="3faffa111ac016f6" providerId="LiveId" clId="{93BE068F-AF6F-4829-866A-6748EB9DCF52}" dt="2021-02-13T13:56:57.966" v="350" actId="478"/>
          <ac:spMkLst>
            <pc:docMk/>
            <pc:sldMk cId="3311432117" sldId="577"/>
            <ac:spMk id="25" creationId="{D4DB30A7-3001-40D8-A55F-55D6CEB7C954}"/>
          </ac:spMkLst>
        </pc:spChg>
        <pc:spChg chg="del">
          <ac:chgData name="Nazar Shchur" userId="3faffa111ac016f6" providerId="LiveId" clId="{93BE068F-AF6F-4829-866A-6748EB9DCF52}" dt="2021-02-13T13:56:46.318" v="346" actId="478"/>
          <ac:spMkLst>
            <pc:docMk/>
            <pc:sldMk cId="3311432117" sldId="577"/>
            <ac:spMk id="26" creationId="{9C4C2BF4-B82A-4AF1-9B2C-37EF0957B59B}"/>
          </ac:spMkLst>
        </pc:spChg>
        <pc:spChg chg="del">
          <ac:chgData name="Nazar Shchur" userId="3faffa111ac016f6" providerId="LiveId" clId="{93BE068F-AF6F-4829-866A-6748EB9DCF52}" dt="2021-02-13T13:56:55.533" v="349" actId="478"/>
          <ac:spMkLst>
            <pc:docMk/>
            <pc:sldMk cId="3311432117" sldId="577"/>
            <ac:spMk id="27" creationId="{37BF6C7F-DA60-489F-8D36-343E6D58A998}"/>
          </ac:spMkLst>
        </pc:spChg>
        <pc:spChg chg="del">
          <ac:chgData name="Nazar Shchur" userId="3faffa111ac016f6" providerId="LiveId" clId="{93BE068F-AF6F-4829-866A-6748EB9DCF52}" dt="2021-02-13T13:56:52.813" v="348" actId="478"/>
          <ac:spMkLst>
            <pc:docMk/>
            <pc:sldMk cId="3311432117" sldId="577"/>
            <ac:spMk id="28" creationId="{3E52D4F7-F713-4D66-B69E-5604F1945A28}"/>
          </ac:spMkLst>
        </pc:spChg>
        <pc:spChg chg="del">
          <ac:chgData name="Nazar Shchur" userId="3faffa111ac016f6" providerId="LiveId" clId="{93BE068F-AF6F-4829-866A-6748EB9DCF52}" dt="2021-02-13T13:56:46.318" v="346" actId="478"/>
          <ac:spMkLst>
            <pc:docMk/>
            <pc:sldMk cId="3311432117" sldId="577"/>
            <ac:spMk id="31" creationId="{0CDEEDC0-EFA2-44D8-BC7C-39860B8A3D44}"/>
          </ac:spMkLst>
        </pc:spChg>
        <pc:spChg chg="del">
          <ac:chgData name="Nazar Shchur" userId="3faffa111ac016f6" providerId="LiveId" clId="{93BE068F-AF6F-4829-866A-6748EB9DCF52}" dt="2021-02-13T13:56:50.775" v="347" actId="478"/>
          <ac:spMkLst>
            <pc:docMk/>
            <pc:sldMk cId="3311432117" sldId="577"/>
            <ac:spMk id="32" creationId="{15718082-5CB5-43D1-967D-C204DFB3B854}"/>
          </ac:spMkLst>
        </pc:spChg>
        <pc:spChg chg="del">
          <ac:chgData name="Nazar Shchur" userId="3faffa111ac016f6" providerId="LiveId" clId="{93BE068F-AF6F-4829-866A-6748EB9DCF52}" dt="2021-02-13T13:56:46.318" v="346" actId="478"/>
          <ac:spMkLst>
            <pc:docMk/>
            <pc:sldMk cId="3311432117" sldId="577"/>
            <ac:spMk id="33" creationId="{188EAF78-2D79-4CEC-836D-AE42F11A7421}"/>
          </ac:spMkLst>
        </pc:spChg>
        <pc:picChg chg="mod">
          <ac:chgData name="Nazar Shchur" userId="3faffa111ac016f6" providerId="LiveId" clId="{93BE068F-AF6F-4829-866A-6748EB9DCF52}" dt="2021-02-13T14:01:30.948" v="409" actId="1076"/>
          <ac:picMkLst>
            <pc:docMk/>
            <pc:sldMk cId="3311432117" sldId="577"/>
            <ac:picMk id="18" creationId="{F2BC606A-0378-4749-8515-B6729546D79E}"/>
          </ac:picMkLst>
        </pc:picChg>
        <pc:picChg chg="add del mod">
          <ac:chgData name="Nazar Shchur" userId="3faffa111ac016f6" providerId="LiveId" clId="{93BE068F-AF6F-4829-866A-6748EB9DCF52}" dt="2021-02-13T13:59:45.683" v="392" actId="478"/>
          <ac:picMkLst>
            <pc:docMk/>
            <pc:sldMk cId="3311432117" sldId="577"/>
            <ac:picMk id="23" creationId="{18383999-3F57-45CB-8127-6DD173BE79C7}"/>
          </ac:picMkLst>
        </pc:picChg>
        <pc:picChg chg="add del mod">
          <ac:chgData name="Nazar Shchur" userId="3faffa111ac016f6" providerId="LiveId" clId="{93BE068F-AF6F-4829-866A-6748EB9DCF52}" dt="2021-02-13T14:01:17.956" v="405" actId="478"/>
          <ac:picMkLst>
            <pc:docMk/>
            <pc:sldMk cId="3311432117" sldId="577"/>
            <ac:picMk id="24" creationId="{0E0FEF6E-7772-4080-B344-BBEFC21ACAD7}"/>
          </ac:picMkLst>
        </pc:picChg>
        <pc:picChg chg="add mod">
          <ac:chgData name="Nazar Shchur" userId="3faffa111ac016f6" providerId="LiveId" clId="{93BE068F-AF6F-4829-866A-6748EB9DCF52}" dt="2021-02-13T13:59:49.945" v="394" actId="1076"/>
          <ac:picMkLst>
            <pc:docMk/>
            <pc:sldMk cId="3311432117" sldId="577"/>
            <ac:picMk id="34" creationId="{F91E6A50-0707-4B27-A25A-8F0FCE33F2CF}"/>
          </ac:picMkLst>
        </pc:picChg>
        <pc:picChg chg="add mod">
          <ac:chgData name="Nazar Shchur" userId="3faffa111ac016f6" providerId="LiveId" clId="{93BE068F-AF6F-4829-866A-6748EB9DCF52}" dt="2021-02-13T14:01:28.094" v="408" actId="1076"/>
          <ac:picMkLst>
            <pc:docMk/>
            <pc:sldMk cId="3311432117" sldId="577"/>
            <ac:picMk id="35" creationId="{3B58B054-4B43-44BF-B756-D0C04C85F22F}"/>
          </ac:picMkLst>
        </pc:picChg>
        <pc:picChg chg="mod">
          <ac:chgData name="Nazar Shchur" userId="3faffa111ac016f6" providerId="LiveId" clId="{93BE068F-AF6F-4829-866A-6748EB9DCF52}" dt="2021-02-13T13:57:09.281" v="352" actId="1076"/>
          <ac:picMkLst>
            <pc:docMk/>
            <pc:sldMk cId="3311432117" sldId="577"/>
            <ac:picMk id="7170" creationId="{876E6626-2516-4B53-B006-32687002C96E}"/>
          </ac:picMkLst>
        </pc:picChg>
        <pc:picChg chg="mod">
          <ac:chgData name="Nazar Shchur" userId="3faffa111ac016f6" providerId="LiveId" clId="{93BE068F-AF6F-4829-866A-6748EB9DCF52}" dt="2021-02-13T13:58:12.122" v="379" actId="1076"/>
          <ac:picMkLst>
            <pc:docMk/>
            <pc:sldMk cId="3311432117" sldId="577"/>
            <ac:picMk id="7172" creationId="{04D4DE43-F7A4-4924-9A53-5EAAF5CA6B10}"/>
          </ac:picMkLst>
        </pc:picChg>
        <pc:picChg chg="mod">
          <ac:chgData name="Nazar Shchur" userId="3faffa111ac016f6" providerId="LiveId" clId="{93BE068F-AF6F-4829-866A-6748EB9DCF52}" dt="2021-02-13T13:57:38.814" v="367" actId="1076"/>
          <ac:picMkLst>
            <pc:docMk/>
            <pc:sldMk cId="3311432117" sldId="577"/>
            <ac:picMk id="7174" creationId="{CC04CBF5-059C-4AB1-BBEB-A8BDF467BC3E}"/>
          </ac:picMkLst>
        </pc:picChg>
        <pc:picChg chg="mod">
          <ac:chgData name="Nazar Shchur" userId="3faffa111ac016f6" providerId="LiveId" clId="{93BE068F-AF6F-4829-866A-6748EB9DCF52}" dt="2021-02-13T13:58:05.739" v="376" actId="1076"/>
          <ac:picMkLst>
            <pc:docMk/>
            <pc:sldMk cId="3311432117" sldId="577"/>
            <ac:picMk id="7178" creationId="{074F84FD-97AC-4225-9961-AF50E91A67A2}"/>
          </ac:picMkLst>
        </pc:picChg>
        <pc:picChg chg="mod">
          <ac:chgData name="Nazar Shchur" userId="3faffa111ac016f6" providerId="LiveId" clId="{93BE068F-AF6F-4829-866A-6748EB9DCF52}" dt="2021-02-13T13:57:32.027" v="363" actId="1076"/>
          <ac:picMkLst>
            <pc:docMk/>
            <pc:sldMk cId="3311432117" sldId="577"/>
            <ac:picMk id="7180" creationId="{B904A266-5AAB-4A6E-AC21-083C179BFF52}"/>
          </ac:picMkLst>
        </pc:picChg>
        <pc:picChg chg="mod">
          <ac:chgData name="Nazar Shchur" userId="3faffa111ac016f6" providerId="LiveId" clId="{93BE068F-AF6F-4829-866A-6748EB9DCF52}" dt="2021-02-13T13:58:14.486" v="380" actId="1076"/>
          <ac:picMkLst>
            <pc:docMk/>
            <pc:sldMk cId="3311432117" sldId="577"/>
            <ac:picMk id="7182" creationId="{95B0429B-4935-49BD-9186-EE4ECAF34F28}"/>
          </ac:picMkLst>
        </pc:picChg>
        <pc:picChg chg="mod">
          <ac:chgData name="Nazar Shchur" userId="3faffa111ac016f6" providerId="LiveId" clId="{93BE068F-AF6F-4829-866A-6748EB9DCF52}" dt="2021-02-13T13:57:36.352" v="365" actId="1076"/>
          <ac:picMkLst>
            <pc:docMk/>
            <pc:sldMk cId="3311432117" sldId="577"/>
            <ac:picMk id="7184" creationId="{B97A3379-CA8E-4E05-955C-63A593218CB7}"/>
          </ac:picMkLst>
        </pc:picChg>
        <pc:picChg chg="mod">
          <ac:chgData name="Nazar Shchur" userId="3faffa111ac016f6" providerId="LiveId" clId="{93BE068F-AF6F-4829-866A-6748EB9DCF52}" dt="2021-02-13T13:57:33.836" v="364" actId="1076"/>
          <ac:picMkLst>
            <pc:docMk/>
            <pc:sldMk cId="3311432117" sldId="577"/>
            <ac:picMk id="7186" creationId="{31D82CE3-6DA8-4ECD-A31E-E1B31694A8A5}"/>
          </ac:picMkLst>
        </pc:picChg>
        <pc:picChg chg="mod">
          <ac:chgData name="Nazar Shchur" userId="3faffa111ac016f6" providerId="LiveId" clId="{93BE068F-AF6F-4829-866A-6748EB9DCF52}" dt="2021-02-13T13:57:37.627" v="366" actId="1076"/>
          <ac:picMkLst>
            <pc:docMk/>
            <pc:sldMk cId="3311432117" sldId="577"/>
            <ac:picMk id="7188" creationId="{E52C99C1-F7E6-4041-A354-3CB39886E1C9}"/>
          </ac:picMkLst>
        </pc:picChg>
        <pc:picChg chg="mod">
          <ac:chgData name="Nazar Shchur" userId="3faffa111ac016f6" providerId="LiveId" clId="{93BE068F-AF6F-4829-866A-6748EB9DCF52}" dt="2021-02-13T13:57:41.620" v="369" actId="1076"/>
          <ac:picMkLst>
            <pc:docMk/>
            <pc:sldMk cId="3311432117" sldId="577"/>
            <ac:picMk id="7190" creationId="{093D7172-6C71-45E9-BF7B-39CF87382054}"/>
          </ac:picMkLst>
        </pc:picChg>
      </pc:sldChg>
      <pc:sldChg chg="addSp delSp modSp add mod modTransition delAnim modAnim">
        <pc:chgData name="Nazar Shchur" userId="3faffa111ac016f6" providerId="LiveId" clId="{93BE068F-AF6F-4829-866A-6748EB9DCF52}" dt="2021-02-16T09:18:05.925" v="3444"/>
        <pc:sldMkLst>
          <pc:docMk/>
          <pc:sldMk cId="2685624678" sldId="578"/>
        </pc:sldMkLst>
        <pc:spChg chg="add mod">
          <ac:chgData name="Nazar Shchur" userId="3faffa111ac016f6" providerId="LiveId" clId="{93BE068F-AF6F-4829-866A-6748EB9DCF52}" dt="2021-02-13T14:10:12.756" v="519" actId="1036"/>
          <ac:spMkLst>
            <pc:docMk/>
            <pc:sldMk cId="2685624678" sldId="578"/>
            <ac:spMk id="21" creationId="{7F98A8E3-8B93-4A6C-8A14-5F0CCC28D7A5}"/>
          </ac:spMkLst>
        </pc:spChg>
        <pc:spChg chg="add mod">
          <ac:chgData name="Nazar Shchur" userId="3faffa111ac016f6" providerId="LiveId" clId="{93BE068F-AF6F-4829-866A-6748EB9DCF52}" dt="2021-02-13T14:07:22.414" v="485" actId="1076"/>
          <ac:spMkLst>
            <pc:docMk/>
            <pc:sldMk cId="2685624678" sldId="578"/>
            <ac:spMk id="22" creationId="{BFDDAF93-2CBC-4A9D-A837-6ECA56EBB60F}"/>
          </ac:spMkLst>
        </pc:spChg>
        <pc:spChg chg="add mod">
          <ac:chgData name="Nazar Shchur" userId="3faffa111ac016f6" providerId="LiveId" clId="{93BE068F-AF6F-4829-866A-6748EB9DCF52}" dt="2021-02-13T14:08:38.418" v="496" actId="1076"/>
          <ac:spMkLst>
            <pc:docMk/>
            <pc:sldMk cId="2685624678" sldId="578"/>
            <ac:spMk id="23" creationId="{274E53AB-3F9D-4AB9-927B-94D495B5CB51}"/>
          </ac:spMkLst>
        </pc:spChg>
        <pc:spChg chg="add mod">
          <ac:chgData name="Nazar Shchur" userId="3faffa111ac016f6" providerId="LiveId" clId="{93BE068F-AF6F-4829-866A-6748EB9DCF52}" dt="2021-02-13T14:50:27.365" v="914" actId="1076"/>
          <ac:spMkLst>
            <pc:docMk/>
            <pc:sldMk cId="2685624678" sldId="578"/>
            <ac:spMk id="24" creationId="{A41B2501-6002-4CC2-A426-05757485C052}"/>
          </ac:spMkLst>
        </pc:spChg>
        <pc:spChg chg="del">
          <ac:chgData name="Nazar Shchur" userId="3faffa111ac016f6" providerId="LiveId" clId="{93BE068F-AF6F-4829-866A-6748EB9DCF52}" dt="2021-02-13T14:02:19.499" v="413" actId="478"/>
          <ac:spMkLst>
            <pc:docMk/>
            <pc:sldMk cId="2685624678" sldId="578"/>
            <ac:spMk id="28" creationId="{3E52D4F7-F713-4D66-B69E-5604F1945A28}"/>
          </ac:spMkLst>
        </pc:spChg>
        <pc:spChg chg="mod">
          <ac:chgData name="Nazar Shchur" userId="3faffa111ac016f6" providerId="LiveId" clId="{93BE068F-AF6F-4829-866A-6748EB9DCF52}" dt="2021-02-13T14:10:46.476" v="523"/>
          <ac:spMkLst>
            <pc:docMk/>
            <pc:sldMk cId="2685624678" sldId="578"/>
            <ac:spMk id="30" creationId="{E03F8B15-4FC7-4141-A1A3-18A8A0E6DDF4}"/>
          </ac:spMkLst>
        </pc:spChg>
        <pc:spChg chg="del">
          <ac:chgData name="Nazar Shchur" userId="3faffa111ac016f6" providerId="LiveId" clId="{93BE068F-AF6F-4829-866A-6748EB9DCF52}" dt="2021-02-13T14:02:21.853" v="414" actId="478"/>
          <ac:spMkLst>
            <pc:docMk/>
            <pc:sldMk cId="2685624678" sldId="578"/>
            <ac:spMk id="34" creationId="{C411F30E-EFE8-4C7C-AD7D-5EF1E948C038}"/>
          </ac:spMkLst>
        </pc:spChg>
        <pc:spChg chg="del">
          <ac:chgData name="Nazar Shchur" userId="3faffa111ac016f6" providerId="LiveId" clId="{93BE068F-AF6F-4829-866A-6748EB9DCF52}" dt="2021-02-13T14:02:17.823" v="412" actId="478"/>
          <ac:spMkLst>
            <pc:docMk/>
            <pc:sldMk cId="2685624678" sldId="578"/>
            <ac:spMk id="35" creationId="{138F7FD5-B467-45C3-8D87-36601641F8CE}"/>
          </ac:spMkLst>
        </pc:spChg>
        <pc:picChg chg="mod">
          <ac:chgData name="Nazar Shchur" userId="3faffa111ac016f6" providerId="LiveId" clId="{93BE068F-AF6F-4829-866A-6748EB9DCF52}" dt="2021-02-13T14:04:03.546" v="441" actId="1076"/>
          <ac:picMkLst>
            <pc:docMk/>
            <pc:sldMk cId="2685624678" sldId="578"/>
            <ac:picMk id="18" creationId="{F2BC606A-0378-4749-8515-B6729546D79E}"/>
          </ac:picMkLst>
        </pc:picChg>
        <pc:picChg chg="add del mod">
          <ac:chgData name="Nazar Shchur" userId="3faffa111ac016f6" providerId="LiveId" clId="{93BE068F-AF6F-4829-866A-6748EB9DCF52}" dt="2021-02-16T09:17:55.533" v="3440" actId="478"/>
          <ac:picMkLst>
            <pc:docMk/>
            <pc:sldMk cId="2685624678" sldId="578"/>
            <ac:picMk id="20" creationId="{8BB7E8B1-2909-4618-BB54-5173D9425144}"/>
          </ac:picMkLst>
        </pc:picChg>
        <pc:picChg chg="add mod">
          <ac:chgData name="Nazar Shchur" userId="3faffa111ac016f6" providerId="LiveId" clId="{93BE068F-AF6F-4829-866A-6748EB9DCF52}" dt="2021-02-16T09:17:59.617" v="3441" actId="1076"/>
          <ac:picMkLst>
            <pc:docMk/>
            <pc:sldMk cId="2685624678" sldId="578"/>
            <ac:picMk id="1026" creationId="{C226E249-1765-452E-80EC-1FADC9DFA656}"/>
          </ac:picMkLst>
        </pc:picChg>
        <pc:picChg chg="mod">
          <ac:chgData name="Nazar Shchur" userId="3faffa111ac016f6" providerId="LiveId" clId="{93BE068F-AF6F-4829-866A-6748EB9DCF52}" dt="2021-02-13T14:02:38.011" v="418" actId="1076"/>
          <ac:picMkLst>
            <pc:docMk/>
            <pc:sldMk cId="2685624678" sldId="578"/>
            <ac:picMk id="1030" creationId="{A89B7F90-07D7-40A7-8DC8-1AFBBDE751DB}"/>
          </ac:picMkLst>
        </pc:picChg>
        <pc:picChg chg="mod">
          <ac:chgData name="Nazar Shchur" userId="3faffa111ac016f6" providerId="LiveId" clId="{93BE068F-AF6F-4829-866A-6748EB9DCF52}" dt="2021-02-13T14:02:40.143" v="419" actId="1076"/>
          <ac:picMkLst>
            <pc:docMk/>
            <pc:sldMk cId="2685624678" sldId="578"/>
            <ac:picMk id="1032" creationId="{5AFA5D06-2147-4BC0-9299-6BF78C606AD5}"/>
          </ac:picMkLst>
        </pc:picChg>
        <pc:picChg chg="mod">
          <ac:chgData name="Nazar Shchur" userId="3faffa111ac016f6" providerId="LiveId" clId="{93BE068F-AF6F-4829-866A-6748EB9DCF52}" dt="2021-02-13T14:04:30.089" v="448" actId="1076"/>
          <ac:picMkLst>
            <pc:docMk/>
            <pc:sldMk cId="2685624678" sldId="578"/>
            <ac:picMk id="7170" creationId="{876E6626-2516-4B53-B006-32687002C96E}"/>
          </ac:picMkLst>
        </pc:picChg>
        <pc:picChg chg="mod">
          <ac:chgData name="Nazar Shchur" userId="3faffa111ac016f6" providerId="LiveId" clId="{93BE068F-AF6F-4829-866A-6748EB9DCF52}" dt="2021-02-13T14:04:15.857" v="446" actId="1076"/>
          <ac:picMkLst>
            <pc:docMk/>
            <pc:sldMk cId="2685624678" sldId="578"/>
            <ac:picMk id="7172" creationId="{04D4DE43-F7A4-4924-9A53-5EAAF5CA6B10}"/>
          </ac:picMkLst>
        </pc:picChg>
        <pc:picChg chg="mod">
          <ac:chgData name="Nazar Shchur" userId="3faffa111ac016f6" providerId="LiveId" clId="{93BE068F-AF6F-4829-866A-6748EB9DCF52}" dt="2021-02-13T14:02:56.956" v="422" actId="1076"/>
          <ac:picMkLst>
            <pc:docMk/>
            <pc:sldMk cId="2685624678" sldId="578"/>
            <ac:picMk id="7174" creationId="{CC04CBF5-059C-4AB1-BBEB-A8BDF467BC3E}"/>
          </ac:picMkLst>
        </pc:picChg>
        <pc:picChg chg="mod">
          <ac:chgData name="Nazar Shchur" userId="3faffa111ac016f6" providerId="LiveId" clId="{93BE068F-AF6F-4829-866A-6748EB9DCF52}" dt="2021-02-13T14:04:09.786" v="444" actId="1076"/>
          <ac:picMkLst>
            <pc:docMk/>
            <pc:sldMk cId="2685624678" sldId="578"/>
            <ac:picMk id="7178" creationId="{074F84FD-97AC-4225-9961-AF50E91A67A2}"/>
          </ac:picMkLst>
        </pc:picChg>
        <pc:picChg chg="mod">
          <ac:chgData name="Nazar Shchur" userId="3faffa111ac016f6" providerId="LiveId" clId="{93BE068F-AF6F-4829-866A-6748EB9DCF52}" dt="2021-02-13T14:03:02.459" v="423" actId="1076"/>
          <ac:picMkLst>
            <pc:docMk/>
            <pc:sldMk cId="2685624678" sldId="578"/>
            <ac:picMk id="7180" creationId="{B904A266-5AAB-4A6E-AC21-083C179BFF52}"/>
          </ac:picMkLst>
        </pc:picChg>
        <pc:picChg chg="mod">
          <ac:chgData name="Nazar Shchur" userId="3faffa111ac016f6" providerId="LiveId" clId="{93BE068F-AF6F-4829-866A-6748EB9DCF52}" dt="2021-02-13T14:03:58.740" v="439" actId="1076"/>
          <ac:picMkLst>
            <pc:docMk/>
            <pc:sldMk cId="2685624678" sldId="578"/>
            <ac:picMk id="7182" creationId="{95B0429B-4935-49BD-9186-EE4ECAF34F28}"/>
          </ac:picMkLst>
        </pc:picChg>
        <pc:picChg chg="mod">
          <ac:chgData name="Nazar Shchur" userId="3faffa111ac016f6" providerId="LiveId" clId="{93BE068F-AF6F-4829-866A-6748EB9DCF52}" dt="2021-02-13T14:04:01.252" v="440" actId="1076"/>
          <ac:picMkLst>
            <pc:docMk/>
            <pc:sldMk cId="2685624678" sldId="578"/>
            <ac:picMk id="7184" creationId="{B97A3379-CA8E-4E05-955C-63A593218CB7}"/>
          </ac:picMkLst>
        </pc:picChg>
        <pc:picChg chg="mod">
          <ac:chgData name="Nazar Shchur" userId="3faffa111ac016f6" providerId="LiveId" clId="{93BE068F-AF6F-4829-866A-6748EB9DCF52}" dt="2021-02-13T14:02:52.553" v="421" actId="1076"/>
          <ac:picMkLst>
            <pc:docMk/>
            <pc:sldMk cId="2685624678" sldId="578"/>
            <ac:picMk id="7186" creationId="{31D82CE3-6DA8-4ECD-A31E-E1B31694A8A5}"/>
          </ac:picMkLst>
        </pc:picChg>
        <pc:picChg chg="mod">
          <ac:chgData name="Nazar Shchur" userId="3faffa111ac016f6" providerId="LiveId" clId="{93BE068F-AF6F-4829-866A-6748EB9DCF52}" dt="2021-02-13T14:03:55.672" v="438" actId="1076"/>
          <ac:picMkLst>
            <pc:docMk/>
            <pc:sldMk cId="2685624678" sldId="578"/>
            <ac:picMk id="7188" creationId="{E52C99C1-F7E6-4041-A354-3CB39886E1C9}"/>
          </ac:picMkLst>
        </pc:picChg>
        <pc:picChg chg="mod">
          <ac:chgData name="Nazar Shchur" userId="3faffa111ac016f6" providerId="LiveId" clId="{93BE068F-AF6F-4829-866A-6748EB9DCF52}" dt="2021-02-13T14:03:53.888" v="437" actId="1076"/>
          <ac:picMkLst>
            <pc:docMk/>
            <pc:sldMk cId="2685624678" sldId="578"/>
            <ac:picMk id="7190" creationId="{093D7172-6C71-45E9-BF7B-39CF87382054}"/>
          </ac:picMkLst>
        </pc:picChg>
      </pc:sldChg>
      <pc:sldChg chg="addSp delSp modSp add del mod ord addAnim delAnim modAnim">
        <pc:chgData name="Nazar Shchur" userId="3faffa111ac016f6" providerId="LiveId" clId="{93BE068F-AF6F-4829-866A-6748EB9DCF52}" dt="2021-02-15T17:25:01.080" v="3092" actId="47"/>
        <pc:sldMkLst>
          <pc:docMk/>
          <pc:sldMk cId="4113933756" sldId="579"/>
        </pc:sldMkLst>
        <pc:spChg chg="add del mod">
          <ac:chgData name="Nazar Shchur" userId="3faffa111ac016f6" providerId="LiveId" clId="{93BE068F-AF6F-4829-866A-6748EB9DCF52}" dt="2021-02-14T19:51:20.424" v="2473" actId="1076"/>
          <ac:spMkLst>
            <pc:docMk/>
            <pc:sldMk cId="4113933756" sldId="579"/>
            <ac:spMk id="44" creationId="{2B352C40-E94F-49DB-BA14-25DE03B9FE77}"/>
          </ac:spMkLst>
        </pc:spChg>
        <pc:spChg chg="add del mod">
          <ac:chgData name="Nazar Shchur" userId="3faffa111ac016f6" providerId="LiveId" clId="{93BE068F-AF6F-4829-866A-6748EB9DCF52}" dt="2021-02-13T15:17:19.396" v="1143" actId="478"/>
          <ac:spMkLst>
            <pc:docMk/>
            <pc:sldMk cId="4113933756" sldId="579"/>
            <ac:spMk id="45" creationId="{8DBBB4C8-07F2-4B27-B75D-DD898A31E167}"/>
          </ac:spMkLst>
        </pc:spChg>
        <pc:spChg chg="add del mod">
          <ac:chgData name="Nazar Shchur" userId="3faffa111ac016f6" providerId="LiveId" clId="{93BE068F-AF6F-4829-866A-6748EB9DCF52}" dt="2021-02-13T15:17:19.396" v="1143" actId="478"/>
          <ac:spMkLst>
            <pc:docMk/>
            <pc:sldMk cId="4113933756" sldId="579"/>
            <ac:spMk id="46" creationId="{FB5E1436-DB62-4ACF-9F7B-D62B729B8335}"/>
          </ac:spMkLst>
        </pc:spChg>
        <pc:spChg chg="add del mod">
          <ac:chgData name="Nazar Shchur" userId="3faffa111ac016f6" providerId="LiveId" clId="{93BE068F-AF6F-4829-866A-6748EB9DCF52}" dt="2021-02-13T15:17:19.396" v="1143" actId="478"/>
          <ac:spMkLst>
            <pc:docMk/>
            <pc:sldMk cId="4113933756" sldId="579"/>
            <ac:spMk id="47" creationId="{AD635D63-0244-4678-B62E-FF30A6393B55}"/>
          </ac:spMkLst>
        </pc:spChg>
        <pc:spChg chg="add mod">
          <ac:chgData name="Nazar Shchur" userId="3faffa111ac016f6" providerId="LiveId" clId="{93BE068F-AF6F-4829-866A-6748EB9DCF52}" dt="2021-02-13T15:27:34.843" v="1169" actId="1076"/>
          <ac:spMkLst>
            <pc:docMk/>
            <pc:sldMk cId="4113933756" sldId="579"/>
            <ac:spMk id="48" creationId="{EF4A5354-5F79-43DD-B97B-A48C274A0EFD}"/>
          </ac:spMkLst>
        </pc:spChg>
        <pc:spChg chg="mod">
          <ac:chgData name="Nazar Shchur" userId="3faffa111ac016f6" providerId="LiveId" clId="{93BE068F-AF6F-4829-866A-6748EB9DCF52}" dt="2021-02-13T15:17:41.917" v="1158" actId="1036"/>
          <ac:spMkLst>
            <pc:docMk/>
            <pc:sldMk cId="4113933756" sldId="579"/>
            <ac:spMk id="142" creationId="{D8FE5E09-99B2-4DEC-A3AD-750560F7205A}"/>
          </ac:spMkLst>
        </pc:spChg>
        <pc:spChg chg="mod">
          <ac:chgData name="Nazar Shchur" userId="3faffa111ac016f6" providerId="LiveId" clId="{93BE068F-AF6F-4829-866A-6748EB9DCF52}" dt="2021-02-13T15:17:41.917" v="1158" actId="1036"/>
          <ac:spMkLst>
            <pc:docMk/>
            <pc:sldMk cId="4113933756" sldId="579"/>
            <ac:spMk id="145" creationId="{E994352E-BC4E-4958-ADA7-2FCFF5D3B346}"/>
          </ac:spMkLst>
        </pc:spChg>
        <pc:spChg chg="mod">
          <ac:chgData name="Nazar Shchur" userId="3faffa111ac016f6" providerId="LiveId" clId="{93BE068F-AF6F-4829-866A-6748EB9DCF52}" dt="2021-02-13T15:17:41.917" v="1158" actId="1036"/>
          <ac:spMkLst>
            <pc:docMk/>
            <pc:sldMk cId="4113933756" sldId="579"/>
            <ac:spMk id="146" creationId="{F7BB7A35-C889-42F6-AAB2-114D6001E657}"/>
          </ac:spMkLst>
        </pc:spChg>
        <pc:spChg chg="mod">
          <ac:chgData name="Nazar Shchur" userId="3faffa111ac016f6" providerId="LiveId" clId="{93BE068F-AF6F-4829-866A-6748EB9DCF52}" dt="2021-02-13T15:17:41.917" v="1158" actId="1036"/>
          <ac:spMkLst>
            <pc:docMk/>
            <pc:sldMk cId="4113933756" sldId="579"/>
            <ac:spMk id="147" creationId="{3073EB04-C66A-481C-96BF-C4B22B369AC1}"/>
          </ac:spMkLst>
        </pc:spChg>
        <pc:spChg chg="mod">
          <ac:chgData name="Nazar Shchur" userId="3faffa111ac016f6" providerId="LiveId" clId="{93BE068F-AF6F-4829-866A-6748EB9DCF52}" dt="2021-02-13T15:17:41.917" v="1158" actId="1036"/>
          <ac:spMkLst>
            <pc:docMk/>
            <pc:sldMk cId="4113933756" sldId="579"/>
            <ac:spMk id="149" creationId="{E1B2E26F-28AA-45D9-9EBA-1B2E38F1BE93}"/>
          </ac:spMkLst>
        </pc:spChg>
        <pc:spChg chg="mod">
          <ac:chgData name="Nazar Shchur" userId="3faffa111ac016f6" providerId="LiveId" clId="{93BE068F-AF6F-4829-866A-6748EB9DCF52}" dt="2021-02-13T15:17:41.917" v="1158" actId="1036"/>
          <ac:spMkLst>
            <pc:docMk/>
            <pc:sldMk cId="4113933756" sldId="579"/>
            <ac:spMk id="150" creationId="{6C0A8DFE-053C-43F1-BBC2-16579A184CC1}"/>
          </ac:spMkLst>
        </pc:spChg>
        <pc:spChg chg="mod">
          <ac:chgData name="Nazar Shchur" userId="3faffa111ac016f6" providerId="LiveId" clId="{93BE068F-AF6F-4829-866A-6748EB9DCF52}" dt="2021-02-13T15:17:41.917" v="1158" actId="1036"/>
          <ac:spMkLst>
            <pc:docMk/>
            <pc:sldMk cId="4113933756" sldId="579"/>
            <ac:spMk id="151" creationId="{3EDE7F05-E35F-402F-923C-85CBA37649F6}"/>
          </ac:spMkLst>
        </pc:spChg>
        <pc:spChg chg="mod">
          <ac:chgData name="Nazar Shchur" userId="3faffa111ac016f6" providerId="LiveId" clId="{93BE068F-AF6F-4829-866A-6748EB9DCF52}" dt="2021-02-13T15:17:41.917" v="1158" actId="1036"/>
          <ac:spMkLst>
            <pc:docMk/>
            <pc:sldMk cId="4113933756" sldId="579"/>
            <ac:spMk id="152" creationId="{EF94BC56-5E5E-4C2D-BAF1-6F9347416507}"/>
          </ac:spMkLst>
        </pc:spChg>
        <pc:spChg chg="mod">
          <ac:chgData name="Nazar Shchur" userId="3faffa111ac016f6" providerId="LiveId" clId="{93BE068F-AF6F-4829-866A-6748EB9DCF52}" dt="2021-02-13T15:17:41.917" v="1158" actId="1036"/>
          <ac:spMkLst>
            <pc:docMk/>
            <pc:sldMk cId="4113933756" sldId="579"/>
            <ac:spMk id="153" creationId="{14B17C44-5436-45D1-9E47-CD2B9A0107BD}"/>
          </ac:spMkLst>
        </pc:spChg>
        <pc:spChg chg="mod">
          <ac:chgData name="Nazar Shchur" userId="3faffa111ac016f6" providerId="LiveId" clId="{93BE068F-AF6F-4829-866A-6748EB9DCF52}" dt="2021-02-13T19:13:22.642" v="1340" actId="20577"/>
          <ac:spMkLst>
            <pc:docMk/>
            <pc:sldMk cId="4113933756" sldId="579"/>
            <ac:spMk id="157" creationId="{F3B7CBF0-CF52-4765-8722-8CAAD5EB5440}"/>
          </ac:spMkLst>
        </pc:spChg>
        <pc:spChg chg="mod">
          <ac:chgData name="Nazar Shchur" userId="3faffa111ac016f6" providerId="LiveId" clId="{93BE068F-AF6F-4829-866A-6748EB9DCF52}" dt="2021-02-13T15:27:04.413" v="1159"/>
          <ac:spMkLst>
            <pc:docMk/>
            <pc:sldMk cId="4113933756" sldId="579"/>
            <ac:spMk id="160" creationId="{7F389C0E-9E43-4763-AF74-D1174B917725}"/>
          </ac:spMkLst>
        </pc:spChg>
        <pc:spChg chg="del mod">
          <ac:chgData name="Nazar Shchur" userId="3faffa111ac016f6" providerId="LiveId" clId="{93BE068F-AF6F-4829-866A-6748EB9DCF52}" dt="2021-02-13T15:12:12.919" v="1126" actId="21"/>
          <ac:spMkLst>
            <pc:docMk/>
            <pc:sldMk cId="4113933756" sldId="579"/>
            <ac:spMk id="161" creationId="{F2F34243-36E8-4FBE-ACA6-B1B010B751B5}"/>
          </ac:spMkLst>
        </pc:spChg>
        <pc:spChg chg="del mod">
          <ac:chgData name="Nazar Shchur" userId="3faffa111ac016f6" providerId="LiveId" clId="{93BE068F-AF6F-4829-866A-6748EB9DCF52}" dt="2021-02-13T15:12:12.919" v="1126" actId="21"/>
          <ac:spMkLst>
            <pc:docMk/>
            <pc:sldMk cId="4113933756" sldId="579"/>
            <ac:spMk id="163" creationId="{27CE339C-C647-4F62-9254-34054D30959D}"/>
          </ac:spMkLst>
        </pc:spChg>
        <pc:spChg chg="del mod">
          <ac:chgData name="Nazar Shchur" userId="3faffa111ac016f6" providerId="LiveId" clId="{93BE068F-AF6F-4829-866A-6748EB9DCF52}" dt="2021-02-13T15:12:12.919" v="1126" actId="21"/>
          <ac:spMkLst>
            <pc:docMk/>
            <pc:sldMk cId="4113933756" sldId="579"/>
            <ac:spMk id="164" creationId="{692C868A-40A1-45F8-AFEB-1291F6BBCCA7}"/>
          </ac:spMkLst>
        </pc:spChg>
        <pc:spChg chg="del mod">
          <ac:chgData name="Nazar Shchur" userId="3faffa111ac016f6" providerId="LiveId" clId="{93BE068F-AF6F-4829-866A-6748EB9DCF52}" dt="2021-02-13T15:12:12.919" v="1126" actId="21"/>
          <ac:spMkLst>
            <pc:docMk/>
            <pc:sldMk cId="4113933756" sldId="579"/>
            <ac:spMk id="165" creationId="{8D0C4361-B5BB-4B95-9A09-8E2E8716BFED}"/>
          </ac:spMkLst>
        </pc:spChg>
        <pc:grpChg chg="mod">
          <ac:chgData name="Nazar Shchur" userId="3faffa111ac016f6" providerId="LiveId" clId="{93BE068F-AF6F-4829-866A-6748EB9DCF52}" dt="2021-02-13T15:16:02.010" v="1133" actId="1076"/>
          <ac:grpSpMkLst>
            <pc:docMk/>
            <pc:sldMk cId="4113933756" sldId="579"/>
            <ac:grpSpMk id="11" creationId="{87525EBA-EBD4-44DF-AA55-DCDB4B47F003}"/>
          </ac:grpSpMkLst>
        </pc:grpChg>
      </pc:sldChg>
      <pc:sldChg chg="add del">
        <pc:chgData name="Nazar Shchur" userId="3faffa111ac016f6" providerId="LiveId" clId="{93BE068F-AF6F-4829-866A-6748EB9DCF52}" dt="2021-02-13T15:55:45.037" v="1324" actId="47"/>
        <pc:sldMkLst>
          <pc:docMk/>
          <pc:sldMk cId="1254613444" sldId="580"/>
        </pc:sldMkLst>
      </pc:sldChg>
      <pc:sldChg chg="addSp delSp modSp add mod delAnim modAnim">
        <pc:chgData name="Nazar Shchur" userId="3faffa111ac016f6" providerId="LiveId" clId="{93BE068F-AF6F-4829-866A-6748EB9DCF52}" dt="2021-02-15T17:25:41.085" v="3094"/>
        <pc:sldMkLst>
          <pc:docMk/>
          <pc:sldMk cId="4076377478" sldId="581"/>
        </pc:sldMkLst>
        <pc:spChg chg="add del">
          <ac:chgData name="Nazar Shchur" userId="3faffa111ac016f6" providerId="LiveId" clId="{93BE068F-AF6F-4829-866A-6748EB9DCF52}" dt="2021-02-13T15:34:58.123" v="1179"/>
          <ac:spMkLst>
            <pc:docMk/>
            <pc:sldMk cId="4076377478" sldId="581"/>
            <ac:spMk id="2" creationId="{C53424B2-9137-4F3F-9C2B-BCE3089CBEBA}"/>
          </ac:spMkLst>
        </pc:spChg>
        <pc:spChg chg="add del">
          <ac:chgData name="Nazar Shchur" userId="3faffa111ac016f6" providerId="LiveId" clId="{93BE068F-AF6F-4829-866A-6748EB9DCF52}" dt="2021-02-13T15:35:20.325" v="1183"/>
          <ac:spMkLst>
            <pc:docMk/>
            <pc:sldMk cId="4076377478" sldId="581"/>
            <ac:spMk id="4" creationId="{B3AE00E2-D493-4896-906C-C93C7F00CDEB}"/>
          </ac:spMkLst>
        </pc:spChg>
        <pc:spChg chg="add del mod">
          <ac:chgData name="Nazar Shchur" userId="3faffa111ac016f6" providerId="LiveId" clId="{93BE068F-AF6F-4829-866A-6748EB9DCF52}" dt="2021-02-13T19:21:52.016" v="1396" actId="21"/>
          <ac:spMkLst>
            <pc:docMk/>
            <pc:sldMk cId="4076377478" sldId="581"/>
            <ac:spMk id="12" creationId="{6CE43E2F-176E-4CEE-BF37-28A11E7365FF}"/>
          </ac:spMkLst>
        </pc:spChg>
        <pc:spChg chg="add mod">
          <ac:chgData name="Nazar Shchur" userId="3faffa111ac016f6" providerId="LiveId" clId="{93BE068F-AF6F-4829-866A-6748EB9DCF52}" dt="2021-02-13T19:21:58.262" v="1398"/>
          <ac:spMkLst>
            <pc:docMk/>
            <pc:sldMk cId="4076377478" sldId="581"/>
            <ac:spMk id="13" creationId="{3D01D9DC-C513-4B36-982B-1EA06C9B6B08}"/>
          </ac:spMkLst>
        </pc:spChg>
        <pc:spChg chg="del">
          <ac:chgData name="Nazar Shchur" userId="3faffa111ac016f6" providerId="LiveId" clId="{93BE068F-AF6F-4829-866A-6748EB9DCF52}" dt="2021-02-13T15:27:57.798" v="1174" actId="478"/>
          <ac:spMkLst>
            <pc:docMk/>
            <pc:sldMk cId="4076377478" sldId="581"/>
            <ac:spMk id="22" creationId="{0F58E9D2-59D7-45EC-A8CF-4EA8695B1031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44" creationId="{2B352C40-E94F-49DB-BA14-25DE03B9FE77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48" creationId="{EF4A5354-5F79-43DD-B97B-A48C274A0EFD}"/>
          </ac:spMkLst>
        </pc:spChg>
        <pc:spChg chg="add mod">
          <ac:chgData name="Nazar Shchur" userId="3faffa111ac016f6" providerId="LiveId" clId="{93BE068F-AF6F-4829-866A-6748EB9DCF52}" dt="2021-02-13T19:20:49.301" v="1386" actId="207"/>
          <ac:spMkLst>
            <pc:docMk/>
            <pc:sldMk cId="4076377478" sldId="581"/>
            <ac:spMk id="49" creationId="{A2BEC138-4004-4A9F-8051-EA984499C7B6}"/>
          </ac:spMkLst>
        </pc:spChg>
        <pc:spChg chg="add mod">
          <ac:chgData name="Nazar Shchur" userId="3faffa111ac016f6" providerId="LiveId" clId="{93BE068F-AF6F-4829-866A-6748EB9DCF52}" dt="2021-02-13T19:20:49.301" v="1386" actId="207"/>
          <ac:spMkLst>
            <pc:docMk/>
            <pc:sldMk cId="4076377478" sldId="581"/>
            <ac:spMk id="50" creationId="{7183D1C8-A358-4952-8C7B-D6ED8F2369D9}"/>
          </ac:spMkLst>
        </pc:spChg>
        <pc:spChg chg="add mod">
          <ac:chgData name="Nazar Shchur" userId="3faffa111ac016f6" providerId="LiveId" clId="{93BE068F-AF6F-4829-866A-6748EB9DCF52}" dt="2021-02-13T19:21:56.803" v="1397" actId="207"/>
          <ac:spMkLst>
            <pc:docMk/>
            <pc:sldMk cId="4076377478" sldId="581"/>
            <ac:spMk id="51" creationId="{E9311AE6-6833-4E7C-9962-89D086E25DF0}"/>
          </ac:spMkLst>
        </pc:spChg>
        <pc:spChg chg="add mod">
          <ac:chgData name="Nazar Shchur" userId="3faffa111ac016f6" providerId="LiveId" clId="{93BE068F-AF6F-4829-866A-6748EB9DCF52}" dt="2021-02-13T19:19:41.094" v="1385" actId="207"/>
          <ac:spMkLst>
            <pc:docMk/>
            <pc:sldMk cId="4076377478" sldId="581"/>
            <ac:spMk id="52" creationId="{296931FE-4B26-4D98-82B8-8175591FEC34}"/>
          </ac:spMkLst>
        </pc:spChg>
        <pc:spChg chg="add del mod">
          <ac:chgData name="Nazar Shchur" userId="3faffa111ac016f6" providerId="LiveId" clId="{93BE068F-AF6F-4829-866A-6748EB9DCF52}" dt="2021-02-13T15:42:11.336" v="1237" actId="21"/>
          <ac:spMkLst>
            <pc:docMk/>
            <pc:sldMk cId="4076377478" sldId="581"/>
            <ac:spMk id="53" creationId="{6CAAD9ED-6E20-4A21-AD01-249AA9A62DF0}"/>
          </ac:spMkLst>
        </pc:spChg>
        <pc:spChg chg="add mod">
          <ac:chgData name="Nazar Shchur" userId="3faffa111ac016f6" providerId="LiveId" clId="{93BE068F-AF6F-4829-866A-6748EB9DCF52}" dt="2021-02-13T15:47:29.708" v="1303" actId="207"/>
          <ac:spMkLst>
            <pc:docMk/>
            <pc:sldMk cId="4076377478" sldId="581"/>
            <ac:spMk id="54" creationId="{2C90BFAE-276D-4568-A080-2155FACD3219}"/>
          </ac:spMkLst>
        </pc:spChg>
        <pc:spChg chg="add mod ord">
          <ac:chgData name="Nazar Shchur" userId="3faffa111ac016f6" providerId="LiveId" clId="{93BE068F-AF6F-4829-866A-6748EB9DCF52}" dt="2021-02-13T19:18:15.673" v="1384" actId="1036"/>
          <ac:spMkLst>
            <pc:docMk/>
            <pc:sldMk cId="4076377478" sldId="581"/>
            <ac:spMk id="55" creationId="{49D1EC29-58D4-4D20-ACBF-B248ABBB5A6C}"/>
          </ac:spMkLst>
        </pc:spChg>
        <pc:spChg chg="add mod">
          <ac:chgData name="Nazar Shchur" userId="3faffa111ac016f6" providerId="LiveId" clId="{93BE068F-AF6F-4829-866A-6748EB9DCF52}" dt="2021-02-13T19:21:21.087" v="1389" actId="207"/>
          <ac:spMkLst>
            <pc:docMk/>
            <pc:sldMk cId="4076377478" sldId="581"/>
            <ac:spMk id="56" creationId="{92CEF589-89C5-4976-AFFC-9DB3CF719CA6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42" creationId="{D8FE5E09-99B2-4DEC-A3AD-750560F7205A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45" creationId="{E994352E-BC4E-4958-ADA7-2FCFF5D3B346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46" creationId="{F7BB7A35-C889-42F6-AAB2-114D6001E657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47" creationId="{3073EB04-C66A-481C-96BF-C4B22B369AC1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49" creationId="{E1B2E26F-28AA-45D9-9EBA-1B2E38F1BE93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50" creationId="{6C0A8DFE-053C-43F1-BBC2-16579A184CC1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51" creationId="{3EDE7F05-E35F-402F-923C-85CBA37649F6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52" creationId="{EF94BC56-5E5E-4C2D-BAF1-6F9347416507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53" creationId="{14B17C44-5436-45D1-9E47-CD2B9A0107BD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56" creationId="{2476DFC5-3079-4509-8391-13A9231FC8E0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57" creationId="{F3B7CBF0-CF52-4765-8722-8CAAD5EB5440}"/>
          </ac:spMkLst>
        </pc:spChg>
        <pc:spChg chg="del">
          <ac:chgData name="Nazar Shchur" userId="3faffa111ac016f6" providerId="LiveId" clId="{93BE068F-AF6F-4829-866A-6748EB9DCF52}" dt="2021-02-13T15:28:00.858" v="1175" actId="478"/>
          <ac:spMkLst>
            <pc:docMk/>
            <pc:sldMk cId="4076377478" sldId="581"/>
            <ac:spMk id="160" creationId="{7F389C0E-9E43-4763-AF74-D1174B917725}"/>
          </ac:spMkLst>
        </pc:spChg>
        <pc:grpChg chg="del">
          <ac:chgData name="Nazar Shchur" userId="3faffa111ac016f6" providerId="LiveId" clId="{93BE068F-AF6F-4829-866A-6748EB9DCF52}" dt="2021-02-13T15:27:57.798" v="1174" actId="478"/>
          <ac:grpSpMkLst>
            <pc:docMk/>
            <pc:sldMk cId="4076377478" sldId="581"/>
            <ac:grpSpMk id="11" creationId="{87525EBA-EBD4-44DF-AA55-DCDB4B47F003}"/>
          </ac:grpSpMkLst>
        </pc:grpChg>
        <pc:picChg chg="add del mod">
          <ac:chgData name="Nazar Shchur" userId="3faffa111ac016f6" providerId="LiveId" clId="{93BE068F-AF6F-4829-866A-6748EB9DCF52}" dt="2021-02-13T15:35:04.059" v="1181"/>
          <ac:picMkLst>
            <pc:docMk/>
            <pc:sldMk cId="4076377478" sldId="581"/>
            <ac:picMk id="3" creationId="{EF2B1CAF-6AC5-4513-80D3-E73658F5C5AC}"/>
          </ac:picMkLst>
        </pc:picChg>
        <pc:picChg chg="add del mod">
          <ac:chgData name="Nazar Shchur" userId="3faffa111ac016f6" providerId="LiveId" clId="{93BE068F-AF6F-4829-866A-6748EB9DCF52}" dt="2021-02-13T15:35:21.637" v="1185"/>
          <ac:picMkLst>
            <pc:docMk/>
            <pc:sldMk cId="4076377478" sldId="581"/>
            <ac:picMk id="6" creationId="{92B2656D-F974-40F2-BC61-C5C435F23EE7}"/>
          </ac:picMkLst>
        </pc:picChg>
        <pc:picChg chg="add mod">
          <ac:chgData name="Nazar Shchur" userId="3faffa111ac016f6" providerId="LiveId" clId="{93BE068F-AF6F-4829-866A-6748EB9DCF52}" dt="2021-02-14T17:10:15.777" v="2153" actId="1036"/>
          <ac:picMkLst>
            <pc:docMk/>
            <pc:sldMk cId="4076377478" sldId="581"/>
            <ac:picMk id="8" creationId="{158E0FEA-93D6-4842-9D0C-C605971B3D16}"/>
          </ac:picMkLst>
        </pc:picChg>
        <pc:picChg chg="add del">
          <ac:chgData name="Nazar Shchur" userId="3faffa111ac016f6" providerId="LiveId" clId="{93BE068F-AF6F-4829-866A-6748EB9DCF52}" dt="2021-02-13T15:32:06.485" v="1177"/>
          <ac:picMkLst>
            <pc:docMk/>
            <pc:sldMk cId="4076377478" sldId="581"/>
            <ac:picMk id="5122" creationId="{52D8B3F4-6938-4A28-842F-2FC43B545CC6}"/>
          </ac:picMkLst>
        </pc:picChg>
      </pc:sldChg>
      <pc:sldChg chg="addSp delSp modSp add mod delAnim modAnim">
        <pc:chgData name="Nazar Shchur" userId="3faffa111ac016f6" providerId="LiveId" clId="{93BE068F-AF6F-4829-866A-6748EB9DCF52}" dt="2021-02-15T17:25:50.565" v="3095"/>
        <pc:sldMkLst>
          <pc:docMk/>
          <pc:sldMk cId="837386544" sldId="582"/>
        </pc:sldMkLst>
        <pc:spChg chg="add mod">
          <ac:chgData name="Nazar Shchur" userId="3faffa111ac016f6" providerId="LiveId" clId="{93BE068F-AF6F-4829-866A-6748EB9DCF52}" dt="2021-02-14T15:45:14.592" v="1403" actId="207"/>
          <ac:spMkLst>
            <pc:docMk/>
            <pc:sldMk cId="837386544" sldId="582"/>
            <ac:spMk id="4" creationId="{7C53FAC4-586E-47A9-A67E-BE95D9EAAE21}"/>
          </ac:spMkLst>
        </pc:spChg>
        <pc:spChg chg="add mod topLvl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9" creationId="{50E8EF25-D6E5-4AC3-A5A2-E7A581AEFF10}"/>
          </ac:spMkLst>
        </pc:spChg>
        <pc:spChg chg="add mod topLvl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10" creationId="{9B278B5B-AF92-4F92-B6B4-B80CC0424777}"/>
          </ac:spMkLst>
        </pc:spChg>
        <pc:spChg chg="add del mod">
          <ac:chgData name="Nazar Shchur" userId="3faffa111ac016f6" providerId="LiveId" clId="{93BE068F-AF6F-4829-866A-6748EB9DCF52}" dt="2021-02-14T15:53:59.080" v="1448"/>
          <ac:spMkLst>
            <pc:docMk/>
            <pc:sldMk cId="837386544" sldId="582"/>
            <ac:spMk id="11" creationId="{AB159BAD-B9CA-4599-A066-6E0E4CFAF2D6}"/>
          </ac:spMkLst>
        </pc:spChg>
        <pc:spChg chg="add mod topLvl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12" creationId="{CD078A61-07A4-4F20-B836-94866DE61598}"/>
          </ac:spMkLst>
        </pc:spChg>
        <pc:spChg chg="add mod topLvl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13" creationId="{E6933656-6350-4061-A64C-3B8AE32BC176}"/>
          </ac:spMkLst>
        </pc:spChg>
        <pc:spChg chg="add mod topLvl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14" creationId="{2A19B1D1-5B28-407E-9214-130027647C9C}"/>
          </ac:spMkLst>
        </pc:spChg>
        <pc:spChg chg="add mod topLvl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15" creationId="{52FCF00B-3776-4A91-9AF5-E1A8042F9788}"/>
          </ac:spMkLst>
        </pc:spChg>
        <pc:spChg chg="add mod topLvl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16" creationId="{22E10516-C15B-41BA-AFDC-6715F891C2E1}"/>
          </ac:spMkLst>
        </pc:spChg>
        <pc:spChg chg="add mod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18" creationId="{E53A8027-CB17-4608-981D-89CB0C98C9C1}"/>
          </ac:spMkLst>
        </pc:spChg>
        <pc:spChg chg="add mod topLvl">
          <ac:chgData name="Nazar Shchur" userId="3faffa111ac016f6" providerId="LiveId" clId="{93BE068F-AF6F-4829-866A-6748EB9DCF52}" dt="2021-02-15T16:53:44.391" v="3048" actId="14100"/>
          <ac:spMkLst>
            <pc:docMk/>
            <pc:sldMk cId="837386544" sldId="582"/>
            <ac:spMk id="19" creationId="{60E37D2A-3EBB-4D46-9AB6-41EC3DC25967}"/>
          </ac:spMkLst>
        </pc:spChg>
        <pc:spChg chg="add mod topLvl">
          <ac:chgData name="Nazar Shchur" userId="3faffa111ac016f6" providerId="LiveId" clId="{93BE068F-AF6F-4829-866A-6748EB9DCF52}" dt="2021-02-15T16:53:44.391" v="3048" actId="14100"/>
          <ac:spMkLst>
            <pc:docMk/>
            <pc:sldMk cId="837386544" sldId="582"/>
            <ac:spMk id="20" creationId="{46B7614E-B71B-45FF-A0E2-D1F4225C33A8}"/>
          </ac:spMkLst>
        </pc:spChg>
        <pc:spChg chg="add mod topLvl">
          <ac:chgData name="Nazar Shchur" userId="3faffa111ac016f6" providerId="LiveId" clId="{93BE068F-AF6F-4829-866A-6748EB9DCF52}" dt="2021-02-14T16:13:46.217" v="1764" actId="164"/>
          <ac:spMkLst>
            <pc:docMk/>
            <pc:sldMk cId="837386544" sldId="582"/>
            <ac:spMk id="21" creationId="{1F2F4CEB-6498-4B51-90A9-7760EDC57120}"/>
          </ac:spMkLst>
        </pc:spChg>
        <pc:spChg chg="add mod topLvl">
          <ac:chgData name="Nazar Shchur" userId="3faffa111ac016f6" providerId="LiveId" clId="{93BE068F-AF6F-4829-866A-6748EB9DCF52}" dt="2021-02-14T16:13:46.217" v="1764" actId="164"/>
          <ac:spMkLst>
            <pc:docMk/>
            <pc:sldMk cId="837386544" sldId="582"/>
            <ac:spMk id="22" creationId="{CF64AC3E-01A3-4B42-B1FE-4658AC7C85B7}"/>
          </ac:spMkLst>
        </pc:spChg>
        <pc:spChg chg="add mod topLvl">
          <ac:chgData name="Nazar Shchur" userId="3faffa111ac016f6" providerId="LiveId" clId="{93BE068F-AF6F-4829-866A-6748EB9DCF52}" dt="2021-02-14T16:13:46.217" v="1764" actId="164"/>
          <ac:spMkLst>
            <pc:docMk/>
            <pc:sldMk cId="837386544" sldId="582"/>
            <ac:spMk id="23" creationId="{D9A4659E-7526-4237-BE59-F10B8A45905B}"/>
          </ac:spMkLst>
        </pc:spChg>
        <pc:spChg chg="add mod topLvl">
          <ac:chgData name="Nazar Shchur" userId="3faffa111ac016f6" providerId="LiveId" clId="{93BE068F-AF6F-4829-866A-6748EB9DCF52}" dt="2021-02-14T16:13:46.217" v="1764" actId="164"/>
          <ac:spMkLst>
            <pc:docMk/>
            <pc:sldMk cId="837386544" sldId="582"/>
            <ac:spMk id="24" creationId="{8EBEFDE8-174A-46C1-B4CE-DC886D5486D5}"/>
          </ac:spMkLst>
        </pc:spChg>
        <pc:spChg chg="add mod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26" creationId="{D5139834-94A4-4A3C-8FEF-DB968486350D}"/>
          </ac:spMkLst>
        </pc:spChg>
        <pc:spChg chg="add mod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27" creationId="{EC1A7CE8-02CB-4C4B-8AE9-C71F1C8F3F6E}"/>
          </ac:spMkLst>
        </pc:spChg>
        <pc:spChg chg="add mod">
          <ac:chgData name="Nazar Shchur" userId="3faffa111ac016f6" providerId="LiveId" clId="{93BE068F-AF6F-4829-866A-6748EB9DCF52}" dt="2021-02-14T16:06:41.619" v="1666" actId="1076"/>
          <ac:spMkLst>
            <pc:docMk/>
            <pc:sldMk cId="837386544" sldId="582"/>
            <ac:spMk id="28" creationId="{BD641EF2-041D-4CC9-96B7-78458CC3500B}"/>
          </ac:spMkLst>
        </pc:spChg>
        <pc:spChg chg="mod">
          <ac:chgData name="Nazar Shchur" userId="3faffa111ac016f6" providerId="LiveId" clId="{93BE068F-AF6F-4829-866A-6748EB9DCF52}" dt="2021-02-14T15:41:51.967" v="1399"/>
          <ac:spMkLst>
            <pc:docMk/>
            <pc:sldMk cId="837386544" sldId="582"/>
            <ac:spMk id="30" creationId="{E03F8B15-4FC7-4141-A1A3-18A8A0E6DDF4}"/>
          </ac:spMkLst>
        </pc:spChg>
        <pc:spChg chg="add mod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31" creationId="{65EEE04D-B87D-4628-B25F-43B60F70A84A}"/>
          </ac:spMkLst>
        </pc:spChg>
        <pc:spChg chg="add mod topLvl">
          <ac:chgData name="Nazar Shchur" userId="3faffa111ac016f6" providerId="LiveId" clId="{93BE068F-AF6F-4829-866A-6748EB9DCF52}" dt="2021-02-14T16:13:46.217" v="1764" actId="164"/>
          <ac:spMkLst>
            <pc:docMk/>
            <pc:sldMk cId="837386544" sldId="582"/>
            <ac:spMk id="32" creationId="{8D4B9AED-1249-42F3-93C6-3FBA2FFEB744}"/>
          </ac:spMkLst>
        </pc:spChg>
        <pc:spChg chg="add mod topLvl">
          <ac:chgData name="Nazar Shchur" userId="3faffa111ac016f6" providerId="LiveId" clId="{93BE068F-AF6F-4829-866A-6748EB9DCF52}" dt="2021-02-14T16:16:09.980" v="1822" actId="1076"/>
          <ac:spMkLst>
            <pc:docMk/>
            <pc:sldMk cId="837386544" sldId="582"/>
            <ac:spMk id="33" creationId="{D5553318-349C-42C6-9EE0-9BBB94F851D2}"/>
          </ac:spMkLst>
        </pc:spChg>
        <pc:spChg chg="add mod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34" creationId="{6858A841-0A7D-4385-83C5-360EAB38A650}"/>
          </ac:spMkLst>
        </pc:spChg>
        <pc:spChg chg="add mod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35" creationId="{DAC34E7D-CF78-49E2-BBC6-652D58C83E90}"/>
          </ac:spMkLst>
        </pc:spChg>
        <pc:spChg chg="add mod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36" creationId="{ADDE6E7C-E329-42BC-B67D-71FE48D2E0D7}"/>
          </ac:spMkLst>
        </pc:spChg>
        <pc:spChg chg="add mod">
          <ac:chgData name="Nazar Shchur" userId="3faffa111ac016f6" providerId="LiveId" clId="{93BE068F-AF6F-4829-866A-6748EB9DCF52}" dt="2021-02-14T16:06:19.057" v="1664" actId="164"/>
          <ac:spMkLst>
            <pc:docMk/>
            <pc:sldMk cId="837386544" sldId="582"/>
            <ac:spMk id="37" creationId="{2D6DC5CC-EF07-4BE5-AD69-47855BCFEC0B}"/>
          </ac:spMkLst>
        </pc:spChg>
        <pc:spChg chg="add mod topLvl">
          <ac:chgData name="Nazar Shchur" userId="3faffa111ac016f6" providerId="LiveId" clId="{93BE068F-AF6F-4829-866A-6748EB9DCF52}" dt="2021-02-14T16:13:46.217" v="1764" actId="164"/>
          <ac:spMkLst>
            <pc:docMk/>
            <pc:sldMk cId="837386544" sldId="582"/>
            <ac:spMk id="38" creationId="{EB94D322-AC7B-432D-9665-6DEF2C28E7F6}"/>
          </ac:spMkLst>
        </pc:spChg>
        <pc:spChg chg="add mod topLvl">
          <ac:chgData name="Nazar Shchur" userId="3faffa111ac016f6" providerId="LiveId" clId="{93BE068F-AF6F-4829-866A-6748EB9DCF52}" dt="2021-02-14T16:16:17.501" v="1823" actId="1076"/>
          <ac:spMkLst>
            <pc:docMk/>
            <pc:sldMk cId="837386544" sldId="582"/>
            <ac:spMk id="39" creationId="{BBCDA8F1-0BE7-4AC2-8E9B-27B1F39EE54B}"/>
          </ac:spMkLst>
        </pc:spChg>
        <pc:spChg chg="add del mod">
          <ac:chgData name="Nazar Shchur" userId="3faffa111ac016f6" providerId="LiveId" clId="{93BE068F-AF6F-4829-866A-6748EB9DCF52}" dt="2021-02-14T16:11:43.618" v="1715" actId="478"/>
          <ac:spMkLst>
            <pc:docMk/>
            <pc:sldMk cId="837386544" sldId="582"/>
            <ac:spMk id="40" creationId="{DEB4B759-8FF6-4877-91FA-7F0D48F7F7E9}"/>
          </ac:spMkLst>
        </pc:spChg>
        <pc:spChg chg="add del mod">
          <ac:chgData name="Nazar Shchur" userId="3faffa111ac016f6" providerId="LiveId" clId="{93BE068F-AF6F-4829-866A-6748EB9DCF52}" dt="2021-02-14T16:09:19.595" v="1676" actId="478"/>
          <ac:spMkLst>
            <pc:docMk/>
            <pc:sldMk cId="837386544" sldId="582"/>
            <ac:spMk id="41" creationId="{DD993A53-77B1-4E4B-AD24-233F94188480}"/>
          </ac:spMkLst>
        </pc:spChg>
        <pc:spChg chg="add del mod">
          <ac:chgData name="Nazar Shchur" userId="3faffa111ac016f6" providerId="LiveId" clId="{93BE068F-AF6F-4829-866A-6748EB9DCF52}" dt="2021-02-14T16:09:17.786" v="1675" actId="478"/>
          <ac:spMkLst>
            <pc:docMk/>
            <pc:sldMk cId="837386544" sldId="582"/>
            <ac:spMk id="42" creationId="{20EB42AD-FD15-4720-B1FC-7BF8168B6005}"/>
          </ac:spMkLst>
        </pc:spChg>
        <pc:spChg chg="add del mod">
          <ac:chgData name="Nazar Shchur" userId="3faffa111ac016f6" providerId="LiveId" clId="{93BE068F-AF6F-4829-866A-6748EB9DCF52}" dt="2021-02-14T16:11:43.618" v="1715" actId="478"/>
          <ac:spMkLst>
            <pc:docMk/>
            <pc:sldMk cId="837386544" sldId="582"/>
            <ac:spMk id="43" creationId="{01B136D9-8F45-49ED-B33C-4FEFA4D958F6}"/>
          </ac:spMkLst>
        </pc:spChg>
        <pc:spChg chg="add del mod">
          <ac:chgData name="Nazar Shchur" userId="3faffa111ac016f6" providerId="LiveId" clId="{93BE068F-AF6F-4829-866A-6748EB9DCF52}" dt="2021-02-14T16:11:43.618" v="1715" actId="478"/>
          <ac:spMkLst>
            <pc:docMk/>
            <pc:sldMk cId="837386544" sldId="582"/>
            <ac:spMk id="44" creationId="{08C5AE9A-EF97-4169-BB49-92B9B8EAEC27}"/>
          </ac:spMkLst>
        </pc:spChg>
        <pc:spChg chg="add del mod">
          <ac:chgData name="Nazar Shchur" userId="3faffa111ac016f6" providerId="LiveId" clId="{93BE068F-AF6F-4829-866A-6748EB9DCF52}" dt="2021-02-14T16:11:43.618" v="1715" actId="478"/>
          <ac:spMkLst>
            <pc:docMk/>
            <pc:sldMk cId="837386544" sldId="582"/>
            <ac:spMk id="45" creationId="{AD756D8A-7B0D-439B-9990-2FE3EE22E03B}"/>
          </ac:spMkLst>
        </pc:spChg>
        <pc:spChg chg="add mod">
          <ac:chgData name="Nazar Shchur" userId="3faffa111ac016f6" providerId="LiveId" clId="{93BE068F-AF6F-4829-866A-6748EB9DCF52}" dt="2021-02-14T16:13:46.217" v="1764" actId="164"/>
          <ac:spMkLst>
            <pc:docMk/>
            <pc:sldMk cId="837386544" sldId="582"/>
            <ac:spMk id="46" creationId="{C7B19F7C-0347-426D-BA4D-7F701E3FD673}"/>
          </ac:spMkLst>
        </pc:spChg>
        <pc:spChg chg="add mod">
          <ac:chgData name="Nazar Shchur" userId="3faffa111ac016f6" providerId="LiveId" clId="{93BE068F-AF6F-4829-866A-6748EB9DCF52}" dt="2021-02-14T16:13:46.217" v="1764" actId="164"/>
          <ac:spMkLst>
            <pc:docMk/>
            <pc:sldMk cId="837386544" sldId="582"/>
            <ac:spMk id="47" creationId="{058990E6-3AC3-43C1-8E7A-85F5B8C5D576}"/>
          </ac:spMkLst>
        </pc:spChg>
        <pc:spChg chg="add mod">
          <ac:chgData name="Nazar Shchur" userId="3faffa111ac016f6" providerId="LiveId" clId="{93BE068F-AF6F-4829-866A-6748EB9DCF52}" dt="2021-02-14T16:13:46.217" v="1764" actId="164"/>
          <ac:spMkLst>
            <pc:docMk/>
            <pc:sldMk cId="837386544" sldId="582"/>
            <ac:spMk id="48" creationId="{5F582C42-24A2-4D3B-982E-4C649EC74EFD}"/>
          </ac:spMkLst>
        </pc:spChg>
        <pc:spChg chg="del">
          <ac:chgData name="Nazar Shchur" userId="3faffa111ac016f6" providerId="LiveId" clId="{93BE068F-AF6F-4829-866A-6748EB9DCF52}" dt="2021-02-13T15:55:56.647" v="1327" actId="478"/>
          <ac:spMkLst>
            <pc:docMk/>
            <pc:sldMk cId="837386544" sldId="582"/>
            <ac:spMk id="49" creationId="{A2BEC138-4004-4A9F-8051-EA984499C7B6}"/>
          </ac:spMkLst>
        </pc:spChg>
        <pc:spChg chg="add mod">
          <ac:chgData name="Nazar Shchur" userId="3faffa111ac016f6" providerId="LiveId" clId="{93BE068F-AF6F-4829-866A-6748EB9DCF52}" dt="2021-02-14T16:19:44.401" v="1839" actId="1076"/>
          <ac:spMkLst>
            <pc:docMk/>
            <pc:sldMk cId="837386544" sldId="582"/>
            <ac:spMk id="49" creationId="{B3F54677-ADFE-4C4F-A84A-CC0B7CF3D121}"/>
          </ac:spMkLst>
        </pc:spChg>
        <pc:spChg chg="del">
          <ac:chgData name="Nazar Shchur" userId="3faffa111ac016f6" providerId="LiveId" clId="{93BE068F-AF6F-4829-866A-6748EB9DCF52}" dt="2021-02-13T15:55:57.328" v="1328" actId="478"/>
          <ac:spMkLst>
            <pc:docMk/>
            <pc:sldMk cId="837386544" sldId="582"/>
            <ac:spMk id="50" creationId="{7183D1C8-A358-4952-8C7B-D6ED8F2369D9}"/>
          </ac:spMkLst>
        </pc:spChg>
        <pc:spChg chg="add mod">
          <ac:chgData name="Nazar Shchur" userId="3faffa111ac016f6" providerId="LiveId" clId="{93BE068F-AF6F-4829-866A-6748EB9DCF52}" dt="2021-02-14T16:19:27.966" v="1835" actId="1076"/>
          <ac:spMkLst>
            <pc:docMk/>
            <pc:sldMk cId="837386544" sldId="582"/>
            <ac:spMk id="50" creationId="{E28025E3-1525-4B11-B24D-A4A6C4B8BE39}"/>
          </ac:spMkLst>
        </pc:spChg>
        <pc:spChg chg="add mod">
          <ac:chgData name="Nazar Shchur" userId="3faffa111ac016f6" providerId="LiveId" clId="{93BE068F-AF6F-4829-866A-6748EB9DCF52}" dt="2021-02-14T16:19:33.018" v="1836" actId="1076"/>
          <ac:spMkLst>
            <pc:docMk/>
            <pc:sldMk cId="837386544" sldId="582"/>
            <ac:spMk id="51" creationId="{B3052BB4-F670-4FBC-AF94-030DD489605E}"/>
          </ac:spMkLst>
        </pc:spChg>
        <pc:spChg chg="del">
          <ac:chgData name="Nazar Shchur" userId="3faffa111ac016f6" providerId="LiveId" clId="{93BE068F-AF6F-4829-866A-6748EB9DCF52}" dt="2021-02-13T15:56:01.472" v="1332" actId="478"/>
          <ac:spMkLst>
            <pc:docMk/>
            <pc:sldMk cId="837386544" sldId="582"/>
            <ac:spMk id="51" creationId="{E9311AE6-6833-4E7C-9962-89D086E25DF0}"/>
          </ac:spMkLst>
        </pc:spChg>
        <pc:spChg chg="del">
          <ac:chgData name="Nazar Shchur" userId="3faffa111ac016f6" providerId="LiveId" clId="{93BE068F-AF6F-4829-866A-6748EB9DCF52}" dt="2021-02-13T15:56:02.880" v="1334" actId="478"/>
          <ac:spMkLst>
            <pc:docMk/>
            <pc:sldMk cId="837386544" sldId="582"/>
            <ac:spMk id="52" creationId="{296931FE-4B26-4D98-82B8-8175591FEC34}"/>
          </ac:spMkLst>
        </pc:spChg>
        <pc:spChg chg="add mod">
          <ac:chgData name="Nazar Shchur" userId="3faffa111ac016f6" providerId="LiveId" clId="{93BE068F-AF6F-4829-866A-6748EB9DCF52}" dt="2021-02-14T16:13:46.217" v="1764" actId="164"/>
          <ac:spMkLst>
            <pc:docMk/>
            <pc:sldMk cId="837386544" sldId="582"/>
            <ac:spMk id="52" creationId="{3DC27C70-556E-479A-97B1-3CA7AAF3092F}"/>
          </ac:spMkLst>
        </pc:spChg>
        <pc:spChg chg="del">
          <ac:chgData name="Nazar Shchur" userId="3faffa111ac016f6" providerId="LiveId" clId="{93BE068F-AF6F-4829-866A-6748EB9DCF52}" dt="2021-02-13T15:55:58.484" v="1329" actId="478"/>
          <ac:spMkLst>
            <pc:docMk/>
            <pc:sldMk cId="837386544" sldId="582"/>
            <ac:spMk id="54" creationId="{2C90BFAE-276D-4568-A080-2155FACD3219}"/>
          </ac:spMkLst>
        </pc:spChg>
        <pc:spChg chg="add mod">
          <ac:chgData name="Nazar Shchur" userId="3faffa111ac016f6" providerId="LiveId" clId="{93BE068F-AF6F-4829-866A-6748EB9DCF52}" dt="2021-02-14T16:16:38.679" v="1829" actId="1036"/>
          <ac:spMkLst>
            <pc:docMk/>
            <pc:sldMk cId="837386544" sldId="582"/>
            <ac:spMk id="54" creationId="{9A6F1EB5-FBCC-49D0-9F49-F1A2741DCAA8}"/>
          </ac:spMkLst>
        </pc:spChg>
        <pc:spChg chg="del">
          <ac:chgData name="Nazar Shchur" userId="3faffa111ac016f6" providerId="LiveId" clId="{93BE068F-AF6F-4829-866A-6748EB9DCF52}" dt="2021-02-13T15:56:00.075" v="1330" actId="478"/>
          <ac:spMkLst>
            <pc:docMk/>
            <pc:sldMk cId="837386544" sldId="582"/>
            <ac:spMk id="55" creationId="{49D1EC29-58D4-4D20-ACBF-B248ABBB5A6C}"/>
          </ac:spMkLst>
        </pc:spChg>
        <pc:spChg chg="add mod">
          <ac:chgData name="Nazar Shchur" userId="3faffa111ac016f6" providerId="LiveId" clId="{93BE068F-AF6F-4829-866A-6748EB9DCF52}" dt="2021-02-14T16:16:38.679" v="1829" actId="1036"/>
          <ac:spMkLst>
            <pc:docMk/>
            <pc:sldMk cId="837386544" sldId="582"/>
            <ac:spMk id="55" creationId="{BD106B18-96FA-42EB-B461-BFD0FAC7EA83}"/>
          </ac:spMkLst>
        </pc:spChg>
        <pc:spChg chg="del">
          <ac:chgData name="Nazar Shchur" userId="3faffa111ac016f6" providerId="LiveId" clId="{93BE068F-AF6F-4829-866A-6748EB9DCF52}" dt="2021-02-13T15:56:00.767" v="1331" actId="478"/>
          <ac:spMkLst>
            <pc:docMk/>
            <pc:sldMk cId="837386544" sldId="582"/>
            <ac:spMk id="56" creationId="{92CEF589-89C5-4976-AFFC-9DB3CF719CA6}"/>
          </ac:spMkLst>
        </pc:spChg>
        <pc:grpChg chg="add del mod">
          <ac:chgData name="Nazar Shchur" userId="3faffa111ac016f6" providerId="LiveId" clId="{93BE068F-AF6F-4829-866A-6748EB9DCF52}" dt="2021-02-14T15:56:39.595" v="1494" actId="165"/>
          <ac:grpSpMkLst>
            <pc:docMk/>
            <pc:sldMk cId="837386544" sldId="582"/>
            <ac:grpSpMk id="2" creationId="{009210B6-6860-4E5A-BF9B-08F05E5E8127}"/>
          </ac:grpSpMkLst>
        </pc:grpChg>
        <pc:grpChg chg="add mod">
          <ac:chgData name="Nazar Shchur" userId="3faffa111ac016f6" providerId="LiveId" clId="{93BE068F-AF6F-4829-866A-6748EB9DCF52}" dt="2021-02-14T16:13:38.026" v="1763" actId="1076"/>
          <ac:grpSpMkLst>
            <pc:docMk/>
            <pc:sldMk cId="837386544" sldId="582"/>
            <ac:grpSpMk id="17" creationId="{F3EEC847-8CC7-418F-9D5A-97E6B4A7977F}"/>
          </ac:grpSpMkLst>
        </pc:grpChg>
        <pc:grpChg chg="add del mod">
          <ac:chgData name="Nazar Shchur" userId="3faffa111ac016f6" providerId="LiveId" clId="{93BE068F-AF6F-4829-866A-6748EB9DCF52}" dt="2021-02-14T16:09:01.667" v="1672" actId="165"/>
          <ac:grpSpMkLst>
            <pc:docMk/>
            <pc:sldMk cId="837386544" sldId="582"/>
            <ac:grpSpMk id="25" creationId="{FB578543-F090-4B09-9B50-80DB30898377}"/>
          </ac:grpSpMkLst>
        </pc:grpChg>
        <pc:grpChg chg="add mod">
          <ac:chgData name="Nazar Shchur" userId="3faffa111ac016f6" providerId="LiveId" clId="{93BE068F-AF6F-4829-866A-6748EB9DCF52}" dt="2021-02-14T16:19:39.763" v="1838" actId="1076"/>
          <ac:grpSpMkLst>
            <pc:docMk/>
            <pc:sldMk cId="837386544" sldId="582"/>
            <ac:grpSpMk id="53" creationId="{2F2746AB-687A-48B0-8A36-A694E42C3748}"/>
          </ac:grpSpMkLst>
        </pc:grpChg>
        <pc:picChg chg="add del mod modCrop">
          <ac:chgData name="Nazar Shchur" userId="3faffa111ac016f6" providerId="LiveId" clId="{93BE068F-AF6F-4829-866A-6748EB9DCF52}" dt="2021-02-14T16:06:11.726" v="1663" actId="478"/>
          <ac:picMkLst>
            <pc:docMk/>
            <pc:sldMk cId="837386544" sldId="582"/>
            <ac:picMk id="5" creationId="{A92CE4C9-7BB6-4910-AE26-B044F93B2663}"/>
          </ac:picMkLst>
        </pc:picChg>
        <pc:picChg chg="add del mod">
          <ac:chgData name="Nazar Shchur" userId="3faffa111ac016f6" providerId="LiveId" clId="{93BE068F-AF6F-4829-866A-6748EB9DCF52}" dt="2021-02-14T15:51:46.863" v="1417"/>
          <ac:picMkLst>
            <pc:docMk/>
            <pc:sldMk cId="837386544" sldId="582"/>
            <ac:picMk id="6" creationId="{05210164-21E4-4093-8934-AA1075CC4ABD}"/>
          </ac:picMkLst>
        </pc:picChg>
        <pc:picChg chg="add del mod modCrop">
          <ac:chgData name="Nazar Shchur" userId="3faffa111ac016f6" providerId="LiveId" clId="{93BE068F-AF6F-4829-866A-6748EB9DCF52}" dt="2021-02-14T16:06:08.803" v="1662" actId="478"/>
          <ac:picMkLst>
            <pc:docMk/>
            <pc:sldMk cId="837386544" sldId="582"/>
            <ac:picMk id="7" creationId="{1BA1EF9F-5EC1-454E-8794-A46E2E753E08}"/>
          </ac:picMkLst>
        </pc:picChg>
        <pc:picChg chg="del">
          <ac:chgData name="Nazar Shchur" userId="3faffa111ac016f6" providerId="LiveId" clId="{93BE068F-AF6F-4829-866A-6748EB9DCF52}" dt="2021-02-13T15:55:55.610" v="1326" actId="478"/>
          <ac:picMkLst>
            <pc:docMk/>
            <pc:sldMk cId="837386544" sldId="582"/>
            <ac:picMk id="8" creationId="{158E0FEA-93D6-4842-9D0C-C605971B3D16}"/>
          </ac:picMkLst>
        </pc:picChg>
        <pc:picChg chg="add del mod">
          <ac:chgData name="Nazar Shchur" userId="3faffa111ac016f6" providerId="LiveId" clId="{93BE068F-AF6F-4829-866A-6748EB9DCF52}" dt="2021-02-14T15:52:22.631" v="1427"/>
          <ac:picMkLst>
            <pc:docMk/>
            <pc:sldMk cId="837386544" sldId="582"/>
            <ac:picMk id="8" creationId="{D173BC58-1B0B-402F-8BD0-7997710150C3}"/>
          </ac:picMkLst>
        </pc:picChg>
      </pc:sldChg>
      <pc:sldChg chg="addSp delSp modSp add mod delAnim modAnim">
        <pc:chgData name="Nazar Shchur" userId="3faffa111ac016f6" providerId="LiveId" clId="{93BE068F-AF6F-4829-866A-6748EB9DCF52}" dt="2021-02-14T17:03:46.135" v="2098"/>
        <pc:sldMkLst>
          <pc:docMk/>
          <pc:sldMk cId="1474449845" sldId="583"/>
        </pc:sldMkLst>
        <pc:spChg chg="add del">
          <ac:chgData name="Nazar Shchur" userId="3faffa111ac016f6" providerId="LiveId" clId="{93BE068F-AF6F-4829-866A-6748EB9DCF52}" dt="2021-02-14T16:29:36.135" v="1843"/>
          <ac:spMkLst>
            <pc:docMk/>
            <pc:sldMk cId="1474449845" sldId="583"/>
            <ac:spMk id="2" creationId="{ADE4A86E-1356-4160-81F7-AA4A8A31EDB2}"/>
          </ac:spMkLst>
        </pc:spChg>
        <pc:spChg chg="del">
          <ac:chgData name="Nazar Shchur" userId="3faffa111ac016f6" providerId="LiveId" clId="{93BE068F-AF6F-4829-866A-6748EB9DCF52}" dt="2021-02-14T16:29:27.507" v="1840" actId="478"/>
          <ac:spMkLst>
            <pc:docMk/>
            <pc:sldMk cId="1474449845" sldId="583"/>
            <ac:spMk id="4" creationId="{7C53FAC4-586E-47A9-A67E-BE95D9EAAE21}"/>
          </ac:spMkLst>
        </pc:spChg>
        <pc:spChg chg="del">
          <ac:chgData name="Nazar Shchur" userId="3faffa111ac016f6" providerId="LiveId" clId="{93BE068F-AF6F-4829-866A-6748EB9DCF52}" dt="2021-02-14T16:10:09.385" v="1698" actId="478"/>
          <ac:spMkLst>
            <pc:docMk/>
            <pc:sldMk cId="1474449845" sldId="583"/>
            <ac:spMk id="19" creationId="{60E37D2A-3EBB-4D46-9AB6-41EC3DC25967}"/>
          </ac:spMkLst>
        </pc:spChg>
        <pc:spChg chg="del">
          <ac:chgData name="Nazar Shchur" userId="3faffa111ac016f6" providerId="LiveId" clId="{93BE068F-AF6F-4829-866A-6748EB9DCF52}" dt="2021-02-14T16:10:09.385" v="1698" actId="478"/>
          <ac:spMkLst>
            <pc:docMk/>
            <pc:sldMk cId="1474449845" sldId="583"/>
            <ac:spMk id="20" creationId="{46B7614E-B71B-45FF-A0E2-D1F4225C33A8}"/>
          </ac:spMkLst>
        </pc:spChg>
        <pc:spChg chg="del">
          <ac:chgData name="Nazar Shchur" userId="3faffa111ac016f6" providerId="LiveId" clId="{93BE068F-AF6F-4829-866A-6748EB9DCF52}" dt="2021-02-14T16:10:09.385" v="1698" actId="478"/>
          <ac:spMkLst>
            <pc:docMk/>
            <pc:sldMk cId="1474449845" sldId="583"/>
            <ac:spMk id="21" creationId="{1F2F4CEB-6498-4B51-90A9-7760EDC57120}"/>
          </ac:spMkLst>
        </pc:spChg>
        <pc:spChg chg="del">
          <ac:chgData name="Nazar Shchur" userId="3faffa111ac016f6" providerId="LiveId" clId="{93BE068F-AF6F-4829-866A-6748EB9DCF52}" dt="2021-02-14T16:10:09.385" v="1698" actId="478"/>
          <ac:spMkLst>
            <pc:docMk/>
            <pc:sldMk cId="1474449845" sldId="583"/>
            <ac:spMk id="22" creationId="{CF64AC3E-01A3-4B42-B1FE-4658AC7C85B7}"/>
          </ac:spMkLst>
        </pc:spChg>
        <pc:spChg chg="del">
          <ac:chgData name="Nazar Shchur" userId="3faffa111ac016f6" providerId="LiveId" clId="{93BE068F-AF6F-4829-866A-6748EB9DCF52}" dt="2021-02-14T16:10:09.385" v="1698" actId="478"/>
          <ac:spMkLst>
            <pc:docMk/>
            <pc:sldMk cId="1474449845" sldId="583"/>
            <ac:spMk id="23" creationId="{D9A4659E-7526-4237-BE59-F10B8A45905B}"/>
          </ac:spMkLst>
        </pc:spChg>
        <pc:spChg chg="del">
          <ac:chgData name="Nazar Shchur" userId="3faffa111ac016f6" providerId="LiveId" clId="{93BE068F-AF6F-4829-866A-6748EB9DCF52}" dt="2021-02-14T16:10:09.385" v="1698" actId="478"/>
          <ac:spMkLst>
            <pc:docMk/>
            <pc:sldMk cId="1474449845" sldId="583"/>
            <ac:spMk id="24" creationId="{8EBEFDE8-174A-46C1-B4CE-DC886D5486D5}"/>
          </ac:spMkLst>
        </pc:spChg>
        <pc:spChg chg="del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32" creationId="{8D4B9AED-1249-42F3-93C6-3FBA2FFEB744}"/>
          </ac:spMkLst>
        </pc:spChg>
        <pc:spChg chg="del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33" creationId="{D5553318-349C-42C6-9EE0-9BBB94F851D2}"/>
          </ac:spMkLst>
        </pc:spChg>
        <pc:spChg chg="del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38" creationId="{EB94D322-AC7B-432D-9665-6DEF2C28E7F6}"/>
          </ac:spMkLst>
        </pc:spChg>
        <pc:spChg chg="del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39" creationId="{BBCDA8F1-0BE7-4AC2-8E9B-27B1F39EE54B}"/>
          </ac:spMkLst>
        </pc:spChg>
        <pc:spChg chg="del mod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40" creationId="{DEB4B759-8FF6-4877-91FA-7F0D48F7F7E9}"/>
          </ac:spMkLst>
        </pc:spChg>
        <pc:spChg chg="add del mod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41" creationId="{13F49443-7390-4D97-92D1-A5C0B40CA935}"/>
          </ac:spMkLst>
        </pc:spChg>
        <pc:spChg chg="add del mod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42" creationId="{838C2AD9-B3F1-4CC9-BC7F-D58430804D07}"/>
          </ac:spMkLst>
        </pc:spChg>
        <pc:spChg chg="del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43" creationId="{01B136D9-8F45-49ED-B33C-4FEFA4D958F6}"/>
          </ac:spMkLst>
        </pc:spChg>
        <pc:spChg chg="del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44" creationId="{08C5AE9A-EF97-4169-BB49-92B9B8EAEC27}"/>
          </ac:spMkLst>
        </pc:spChg>
        <pc:spChg chg="del mod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45" creationId="{AD756D8A-7B0D-439B-9990-2FE3EE22E03B}"/>
          </ac:spMkLst>
        </pc:spChg>
        <pc:spChg chg="add del mod">
          <ac:chgData name="Nazar Shchur" userId="3faffa111ac016f6" providerId="LiveId" clId="{93BE068F-AF6F-4829-866A-6748EB9DCF52}" dt="2021-02-14T16:29:31.280" v="1841" actId="478"/>
          <ac:spMkLst>
            <pc:docMk/>
            <pc:sldMk cId="1474449845" sldId="583"/>
            <ac:spMk id="46" creationId="{55A68D59-6961-4CDA-BD38-ED429016CB66}"/>
          </ac:spMkLst>
        </pc:spChg>
        <pc:spChg chg="add mod">
          <ac:chgData name="Nazar Shchur" userId="3faffa111ac016f6" providerId="LiveId" clId="{93BE068F-AF6F-4829-866A-6748EB9DCF52}" dt="2021-02-14T17:02:19.736" v="2068" actId="1076"/>
          <ac:spMkLst>
            <pc:docMk/>
            <pc:sldMk cId="1474449845" sldId="583"/>
            <ac:spMk id="51" creationId="{32CF2978-8D16-451A-9526-A89262771066}"/>
          </ac:spMkLst>
        </pc:spChg>
        <pc:spChg chg="add mod">
          <ac:chgData name="Nazar Shchur" userId="3faffa111ac016f6" providerId="LiveId" clId="{93BE068F-AF6F-4829-866A-6748EB9DCF52}" dt="2021-02-14T16:44:33.112" v="1901" actId="164"/>
          <ac:spMkLst>
            <pc:docMk/>
            <pc:sldMk cId="1474449845" sldId="583"/>
            <ac:spMk id="52" creationId="{B47BB8C1-861E-49B7-9E2E-591BE700CD58}"/>
          </ac:spMkLst>
        </pc:spChg>
        <pc:spChg chg="add mod">
          <ac:chgData name="Nazar Shchur" userId="3faffa111ac016f6" providerId="LiveId" clId="{93BE068F-AF6F-4829-866A-6748EB9DCF52}" dt="2021-02-14T16:44:37.463" v="1902" actId="164"/>
          <ac:spMkLst>
            <pc:docMk/>
            <pc:sldMk cId="1474449845" sldId="583"/>
            <ac:spMk id="53" creationId="{91121DE3-EB94-4ED7-9CED-F8E5905E4CA7}"/>
          </ac:spMkLst>
        </pc:spChg>
        <pc:spChg chg="add mod">
          <ac:chgData name="Nazar Shchur" userId="3faffa111ac016f6" providerId="LiveId" clId="{93BE068F-AF6F-4829-866A-6748EB9DCF52}" dt="2021-02-14T16:44:37.463" v="1902" actId="164"/>
          <ac:spMkLst>
            <pc:docMk/>
            <pc:sldMk cId="1474449845" sldId="583"/>
            <ac:spMk id="54" creationId="{26658F8C-D446-41D3-8051-ADA5FE32E88B}"/>
          </ac:spMkLst>
        </pc:spChg>
        <pc:spChg chg="add mod">
          <ac:chgData name="Nazar Shchur" userId="3faffa111ac016f6" providerId="LiveId" clId="{93BE068F-AF6F-4829-866A-6748EB9DCF52}" dt="2021-02-14T16:48:05.138" v="2008" actId="20577"/>
          <ac:spMkLst>
            <pc:docMk/>
            <pc:sldMk cId="1474449845" sldId="583"/>
            <ac:spMk id="55" creationId="{5F0FC3B7-F315-49CF-A498-6033B6369F36}"/>
          </ac:spMkLst>
        </pc:spChg>
        <pc:spChg chg="add mod">
          <ac:chgData name="Nazar Shchur" userId="3faffa111ac016f6" providerId="LiveId" clId="{93BE068F-AF6F-4829-866A-6748EB9DCF52}" dt="2021-02-14T17:03:40.657" v="2095" actId="164"/>
          <ac:spMkLst>
            <pc:docMk/>
            <pc:sldMk cId="1474449845" sldId="583"/>
            <ac:spMk id="56" creationId="{7C286BDE-553F-422D-B744-10024626F4A6}"/>
          </ac:spMkLst>
        </pc:spChg>
        <pc:spChg chg="add mod">
          <ac:chgData name="Nazar Shchur" userId="3faffa111ac016f6" providerId="LiveId" clId="{93BE068F-AF6F-4829-866A-6748EB9DCF52}" dt="2021-02-14T17:03:40.657" v="2095" actId="164"/>
          <ac:spMkLst>
            <pc:docMk/>
            <pc:sldMk cId="1474449845" sldId="583"/>
            <ac:spMk id="57" creationId="{FAF27129-5729-401A-88E8-445EE84E4846}"/>
          </ac:spMkLst>
        </pc:spChg>
        <pc:spChg chg="add mod">
          <ac:chgData name="Nazar Shchur" userId="3faffa111ac016f6" providerId="LiveId" clId="{93BE068F-AF6F-4829-866A-6748EB9DCF52}" dt="2021-02-14T17:03:40.657" v="2095" actId="164"/>
          <ac:spMkLst>
            <pc:docMk/>
            <pc:sldMk cId="1474449845" sldId="583"/>
            <ac:spMk id="58" creationId="{2754A7F2-DF3E-46A9-94AF-EF178F2B45BF}"/>
          </ac:spMkLst>
        </pc:spChg>
        <pc:spChg chg="add mod">
          <ac:chgData name="Nazar Shchur" userId="3faffa111ac016f6" providerId="LiveId" clId="{93BE068F-AF6F-4829-866A-6748EB9DCF52}" dt="2021-02-14T17:03:40.657" v="2095" actId="164"/>
          <ac:spMkLst>
            <pc:docMk/>
            <pc:sldMk cId="1474449845" sldId="583"/>
            <ac:spMk id="59" creationId="{63A29037-D385-45EE-AD3C-737B8528ED22}"/>
          </ac:spMkLst>
        </pc:spChg>
        <pc:grpChg chg="add mod">
          <ac:chgData name="Nazar Shchur" userId="3faffa111ac016f6" providerId="LiveId" clId="{93BE068F-AF6F-4829-866A-6748EB9DCF52}" dt="2021-02-14T16:44:20.591" v="1900" actId="164"/>
          <ac:grpSpMkLst>
            <pc:docMk/>
            <pc:sldMk cId="1474449845" sldId="583"/>
            <ac:grpSpMk id="7" creationId="{C86E8FC9-34BA-4568-856E-A8730EBCAA1B}"/>
          </ac:grpSpMkLst>
        </pc:grpChg>
        <pc:grpChg chg="add mod">
          <ac:chgData name="Nazar Shchur" userId="3faffa111ac016f6" providerId="LiveId" clId="{93BE068F-AF6F-4829-866A-6748EB9DCF52}" dt="2021-02-14T17:03:40.657" v="2095" actId="164"/>
          <ac:grpSpMkLst>
            <pc:docMk/>
            <pc:sldMk cId="1474449845" sldId="583"/>
            <ac:grpSpMk id="8" creationId="{5561B3A8-2450-49C6-86A2-D2103E7ACE0D}"/>
          </ac:grpSpMkLst>
        </pc:grpChg>
        <pc:grpChg chg="add mod">
          <ac:chgData name="Nazar Shchur" userId="3faffa111ac016f6" providerId="LiveId" clId="{93BE068F-AF6F-4829-866A-6748EB9DCF52}" dt="2021-02-14T17:03:40.657" v="2095" actId="164"/>
          <ac:grpSpMkLst>
            <pc:docMk/>
            <pc:sldMk cId="1474449845" sldId="583"/>
            <ac:grpSpMk id="11" creationId="{0FE6EAA4-3070-4FDD-9751-8BA45EE5A669}"/>
          </ac:grpSpMkLst>
        </pc:grpChg>
        <pc:grpChg chg="del">
          <ac:chgData name="Nazar Shchur" userId="3faffa111ac016f6" providerId="LiveId" clId="{93BE068F-AF6F-4829-866A-6748EB9DCF52}" dt="2021-02-14T16:29:31.280" v="1841" actId="478"/>
          <ac:grpSpMkLst>
            <pc:docMk/>
            <pc:sldMk cId="1474449845" sldId="583"/>
            <ac:grpSpMk id="17" creationId="{F3EEC847-8CC7-418F-9D5A-97E6B4A7977F}"/>
          </ac:grpSpMkLst>
        </pc:grpChg>
        <pc:grpChg chg="add mod">
          <ac:chgData name="Nazar Shchur" userId="3faffa111ac016f6" providerId="LiveId" clId="{93BE068F-AF6F-4829-866A-6748EB9DCF52}" dt="2021-02-14T17:03:40.657" v="2095" actId="164"/>
          <ac:grpSpMkLst>
            <pc:docMk/>
            <pc:sldMk cId="1474449845" sldId="583"/>
            <ac:grpSpMk id="25" creationId="{72D36465-C18A-4074-90A6-76F1E2FA02C4}"/>
          </ac:grpSpMkLst>
        </pc:grpChg>
        <pc:picChg chg="add del">
          <ac:chgData name="Nazar Shchur" userId="3faffa111ac016f6" providerId="LiveId" clId="{93BE068F-AF6F-4829-866A-6748EB9DCF52}" dt="2021-02-14T16:29:39.381" v="1845"/>
          <ac:picMkLst>
            <pc:docMk/>
            <pc:sldMk cId="1474449845" sldId="583"/>
            <ac:picMk id="3" creationId="{1D1CAFA8-F9F8-4A08-995C-2C69CF01CD73}"/>
          </ac:picMkLst>
        </pc:picChg>
        <pc:picChg chg="add mod modCrop">
          <ac:chgData name="Nazar Shchur" userId="3faffa111ac016f6" providerId="LiveId" clId="{93BE068F-AF6F-4829-866A-6748EB9DCF52}" dt="2021-02-14T17:02:27.642" v="2069" actId="732"/>
          <ac:picMkLst>
            <pc:docMk/>
            <pc:sldMk cId="1474449845" sldId="583"/>
            <ac:picMk id="6" creationId="{96199386-5EE1-4454-ABA0-82FABFA11ABD}"/>
          </ac:picMkLst>
        </pc:picChg>
        <pc:picChg chg="add mod modCrop">
          <ac:chgData name="Nazar Shchur" userId="3faffa111ac016f6" providerId="LiveId" clId="{93BE068F-AF6F-4829-866A-6748EB9DCF52}" dt="2021-02-14T17:02:36.896" v="2070" actId="732"/>
          <ac:picMkLst>
            <pc:docMk/>
            <pc:sldMk cId="1474449845" sldId="583"/>
            <ac:picMk id="47" creationId="{2FFFF847-5EB7-4E4D-8705-597B7E1824E2}"/>
          </ac:picMkLst>
        </pc:picChg>
        <pc:picChg chg="add mod modCrop">
          <ac:chgData name="Nazar Shchur" userId="3faffa111ac016f6" providerId="LiveId" clId="{93BE068F-AF6F-4829-866A-6748EB9DCF52}" dt="2021-02-14T17:02:43.228" v="2071" actId="732"/>
          <ac:picMkLst>
            <pc:docMk/>
            <pc:sldMk cId="1474449845" sldId="583"/>
            <ac:picMk id="48" creationId="{8BFA150D-0673-4E5C-99D4-06D7DCFC6DC9}"/>
          </ac:picMkLst>
        </pc:picChg>
        <pc:picChg chg="add del mod">
          <ac:chgData name="Nazar Shchur" userId="3faffa111ac016f6" providerId="LiveId" clId="{93BE068F-AF6F-4829-866A-6748EB9DCF52}" dt="2021-02-14T16:41:07.344" v="1860"/>
          <ac:picMkLst>
            <pc:docMk/>
            <pc:sldMk cId="1474449845" sldId="583"/>
            <ac:picMk id="49" creationId="{C6816072-57FF-4B0E-8180-5E16B5C87A28}"/>
          </ac:picMkLst>
        </pc:picChg>
        <pc:picChg chg="add mod modCrop">
          <ac:chgData name="Nazar Shchur" userId="3faffa111ac016f6" providerId="LiveId" clId="{93BE068F-AF6F-4829-866A-6748EB9DCF52}" dt="2021-02-14T17:02:51.326" v="2072" actId="732"/>
          <ac:picMkLst>
            <pc:docMk/>
            <pc:sldMk cId="1474449845" sldId="583"/>
            <ac:picMk id="50" creationId="{290509CD-C301-4A4F-A468-FD99A5A6B4B2}"/>
          </ac:picMkLst>
        </pc:picChg>
      </pc:sldChg>
      <pc:sldChg chg="addSp modSp add mod modAnim">
        <pc:chgData name="Nazar Shchur" userId="3faffa111ac016f6" providerId="LiveId" clId="{93BE068F-AF6F-4829-866A-6748EB9DCF52}" dt="2021-02-15T17:26:07.083" v="3096"/>
        <pc:sldMkLst>
          <pc:docMk/>
          <pc:sldMk cId="4208046028" sldId="584"/>
        </pc:sldMkLst>
        <pc:spChg chg="add mod">
          <ac:chgData name="Nazar Shchur" userId="3faffa111ac016f6" providerId="LiveId" clId="{93BE068F-AF6F-4829-866A-6748EB9DCF52}" dt="2021-02-14T16:55:37.056" v="2032" actId="164"/>
          <ac:spMkLst>
            <pc:docMk/>
            <pc:sldMk cId="4208046028" sldId="584"/>
            <ac:spMk id="5" creationId="{FD31836F-682F-4360-8E92-B53640B042B0}"/>
          </ac:spMkLst>
        </pc:spChg>
        <pc:spChg chg="add mod">
          <ac:chgData name="Nazar Shchur" userId="3faffa111ac016f6" providerId="LiveId" clId="{93BE068F-AF6F-4829-866A-6748EB9DCF52}" dt="2021-02-14T16:55:37.056" v="2032" actId="164"/>
          <ac:spMkLst>
            <pc:docMk/>
            <pc:sldMk cId="4208046028" sldId="584"/>
            <ac:spMk id="7" creationId="{A569A893-9B12-4EDB-9D84-9455C42C7DEC}"/>
          </ac:spMkLst>
        </pc:spChg>
        <pc:spChg chg="add mod">
          <ac:chgData name="Nazar Shchur" userId="3faffa111ac016f6" providerId="LiveId" clId="{93BE068F-AF6F-4829-866A-6748EB9DCF52}" dt="2021-02-14T17:05:00.579" v="2129" actId="1038"/>
          <ac:spMkLst>
            <pc:docMk/>
            <pc:sldMk cId="4208046028" sldId="584"/>
            <ac:spMk id="8" creationId="{E8E72AA9-ECC5-48CD-84C8-0B67DCE58A48}"/>
          </ac:spMkLst>
        </pc:spChg>
        <pc:spChg chg="add mod">
          <ac:chgData name="Nazar Shchur" userId="3faffa111ac016f6" providerId="LiveId" clId="{93BE068F-AF6F-4829-866A-6748EB9DCF52}" dt="2021-02-14T16:56:29.530" v="2044" actId="1076"/>
          <ac:spMkLst>
            <pc:docMk/>
            <pc:sldMk cId="4208046028" sldId="584"/>
            <ac:spMk id="9" creationId="{36EF950A-1F79-4580-8524-882198DC214B}"/>
          </ac:spMkLst>
        </pc:spChg>
        <pc:spChg chg="add mod">
          <ac:chgData name="Nazar Shchur" userId="3faffa111ac016f6" providerId="LiveId" clId="{93BE068F-AF6F-4829-866A-6748EB9DCF52}" dt="2021-02-14T17:00:18.123" v="2066" actId="207"/>
          <ac:spMkLst>
            <pc:docMk/>
            <pc:sldMk cId="4208046028" sldId="584"/>
            <ac:spMk id="10" creationId="{C29CF237-986D-481C-865A-EB1C5BFC99F5}"/>
          </ac:spMkLst>
        </pc:spChg>
        <pc:spChg chg="add mod">
          <ac:chgData name="Nazar Shchur" userId="3faffa111ac016f6" providerId="LiveId" clId="{93BE068F-AF6F-4829-866A-6748EB9DCF52}" dt="2021-02-14T17:05:13.526" v="2130" actId="164"/>
          <ac:spMkLst>
            <pc:docMk/>
            <pc:sldMk cId="4208046028" sldId="584"/>
            <ac:spMk id="11" creationId="{6168CB3C-A31C-40EB-B712-1AF13E1E4E0E}"/>
          </ac:spMkLst>
        </pc:spChg>
        <pc:spChg chg="add mod">
          <ac:chgData name="Nazar Shchur" userId="3faffa111ac016f6" providerId="LiveId" clId="{93BE068F-AF6F-4829-866A-6748EB9DCF52}" dt="2021-02-14T17:05:13.526" v="2130" actId="164"/>
          <ac:spMkLst>
            <pc:docMk/>
            <pc:sldMk cId="4208046028" sldId="584"/>
            <ac:spMk id="12" creationId="{671CBB10-34F3-486D-B8D2-9DA411FBBFEC}"/>
          </ac:spMkLst>
        </pc:spChg>
        <pc:spChg chg="add mod">
          <ac:chgData name="Nazar Shchur" userId="3faffa111ac016f6" providerId="LiveId" clId="{93BE068F-AF6F-4829-866A-6748EB9DCF52}" dt="2021-02-14T17:05:13.526" v="2130" actId="164"/>
          <ac:spMkLst>
            <pc:docMk/>
            <pc:sldMk cId="4208046028" sldId="584"/>
            <ac:spMk id="13" creationId="{3BE92D7A-335C-4715-A913-A8A8396C9735}"/>
          </ac:spMkLst>
        </pc:spChg>
        <pc:spChg chg="add mod">
          <ac:chgData name="Nazar Shchur" userId="3faffa111ac016f6" providerId="LiveId" clId="{93BE068F-AF6F-4829-866A-6748EB9DCF52}" dt="2021-02-14T17:08:24.964" v="2140" actId="1076"/>
          <ac:spMkLst>
            <pc:docMk/>
            <pc:sldMk cId="4208046028" sldId="584"/>
            <ac:spMk id="15" creationId="{D7EC24DA-1F21-4483-A4DE-5A588A566C38}"/>
          </ac:spMkLst>
        </pc:spChg>
        <pc:grpChg chg="add mod">
          <ac:chgData name="Nazar Shchur" userId="3faffa111ac016f6" providerId="LiveId" clId="{93BE068F-AF6F-4829-866A-6748EB9DCF52}" dt="2021-02-14T17:05:13.526" v="2130" actId="164"/>
          <ac:grpSpMkLst>
            <pc:docMk/>
            <pc:sldMk cId="4208046028" sldId="584"/>
            <ac:grpSpMk id="2" creationId="{142C9CCE-2BCE-4623-8CE0-BD773C224B6D}"/>
          </ac:grpSpMkLst>
        </pc:grpChg>
        <pc:grpChg chg="add mod">
          <ac:chgData name="Nazar Shchur" userId="3faffa111ac016f6" providerId="LiveId" clId="{93BE068F-AF6F-4829-866A-6748EB9DCF52}" dt="2021-02-14T17:05:13.526" v="2130" actId="164"/>
          <ac:grpSpMkLst>
            <pc:docMk/>
            <pc:sldMk cId="4208046028" sldId="584"/>
            <ac:grpSpMk id="3" creationId="{8983F44B-6F64-4DB1-9403-6193A2B9D842}"/>
          </ac:grpSpMkLst>
        </pc:grpChg>
        <pc:picChg chg="mod modCrop">
          <ac:chgData name="Nazar Shchur" userId="3faffa111ac016f6" providerId="LiveId" clId="{93BE068F-AF6F-4829-866A-6748EB9DCF52}" dt="2021-02-14T17:03:54.358" v="2099" actId="732"/>
          <ac:picMkLst>
            <pc:docMk/>
            <pc:sldMk cId="4208046028" sldId="584"/>
            <ac:picMk id="6" creationId="{96199386-5EE1-4454-ABA0-82FABFA11ABD}"/>
          </ac:picMkLst>
        </pc:picChg>
      </pc:sldChg>
      <pc:sldChg chg="addSp delSp modSp add mod delAnim modAnim">
        <pc:chgData name="Nazar Shchur" userId="3faffa111ac016f6" providerId="LiveId" clId="{93BE068F-AF6F-4829-866A-6748EB9DCF52}" dt="2021-02-16T08:57:35.379" v="3417"/>
        <pc:sldMkLst>
          <pc:docMk/>
          <pc:sldMk cId="3321108893" sldId="585"/>
        </pc:sldMkLst>
        <pc:spChg chg="del">
          <ac:chgData name="Nazar Shchur" userId="3faffa111ac016f6" providerId="LiveId" clId="{93BE068F-AF6F-4829-866A-6748EB9DCF52}" dt="2021-02-14T16:49:04.751" v="2013" actId="478"/>
          <ac:spMkLst>
            <pc:docMk/>
            <pc:sldMk cId="3321108893" sldId="585"/>
            <ac:spMk id="55" creationId="{5F0FC3B7-F315-49CF-A498-6033B6369F36}"/>
          </ac:spMkLst>
        </pc:spChg>
        <pc:grpChg chg="del">
          <ac:chgData name="Nazar Shchur" userId="3faffa111ac016f6" providerId="LiveId" clId="{93BE068F-AF6F-4829-866A-6748EB9DCF52}" dt="2021-02-14T16:49:03.029" v="2012" actId="478"/>
          <ac:grpSpMkLst>
            <pc:docMk/>
            <pc:sldMk cId="3321108893" sldId="585"/>
            <ac:grpSpMk id="8" creationId="{5561B3A8-2450-49C6-86A2-D2103E7ACE0D}"/>
          </ac:grpSpMkLst>
        </pc:grpChg>
        <pc:grpChg chg="del">
          <ac:chgData name="Nazar Shchur" userId="3faffa111ac016f6" providerId="LiveId" clId="{93BE068F-AF6F-4829-866A-6748EB9DCF52}" dt="2021-02-14T16:49:03.029" v="2012" actId="478"/>
          <ac:grpSpMkLst>
            <pc:docMk/>
            <pc:sldMk cId="3321108893" sldId="585"/>
            <ac:grpSpMk id="11" creationId="{0FE6EAA4-3070-4FDD-9751-8BA45EE5A669}"/>
          </ac:grpSpMkLst>
        </pc:grpChg>
        <pc:picChg chg="add del mod ord">
          <ac:chgData name="Nazar Shchur" userId="3faffa111ac016f6" providerId="LiveId" clId="{93BE068F-AF6F-4829-866A-6748EB9DCF52}" dt="2021-02-16T08:57:06.056" v="3411" actId="478"/>
          <ac:picMkLst>
            <pc:docMk/>
            <pc:sldMk cId="3321108893" sldId="585"/>
            <ac:picMk id="2" creationId="{3D8B01CF-3D3F-4D01-975B-58E6CE95CFBE}"/>
          </ac:picMkLst>
        </pc:picChg>
        <pc:picChg chg="add mod ord">
          <ac:chgData name="Nazar Shchur" userId="3faffa111ac016f6" providerId="LiveId" clId="{93BE068F-AF6F-4829-866A-6748EB9DCF52}" dt="2021-02-16T08:57:31.244" v="3416" actId="167"/>
          <ac:picMkLst>
            <pc:docMk/>
            <pc:sldMk cId="3321108893" sldId="585"/>
            <ac:picMk id="3" creationId="{5D79129A-FB58-4BCC-8004-B5F978A5C153}"/>
          </ac:picMkLst>
        </pc:picChg>
      </pc:sldChg>
      <pc:sldChg chg="add del">
        <pc:chgData name="Nazar Shchur" userId="3faffa111ac016f6" providerId="LiveId" clId="{93BE068F-AF6F-4829-866A-6748EB9DCF52}" dt="2021-02-14T16:48:54.294" v="2010" actId="2890"/>
        <pc:sldMkLst>
          <pc:docMk/>
          <pc:sldMk cId="4291634665" sldId="585"/>
        </pc:sldMkLst>
      </pc:sldChg>
      <pc:sldChg chg="addSp delSp modSp add del mod ord delAnim modAnim">
        <pc:chgData name="Nazar Shchur" userId="3faffa111ac016f6" providerId="LiveId" clId="{93BE068F-AF6F-4829-866A-6748EB9DCF52}" dt="2021-02-15T17:54:49.118" v="3171" actId="47"/>
        <pc:sldMkLst>
          <pc:docMk/>
          <pc:sldMk cId="1294154613" sldId="586"/>
        </pc:sldMkLst>
        <pc:spChg chg="add del mod">
          <ac:chgData name="Nazar Shchur" userId="3faffa111ac016f6" providerId="LiveId" clId="{93BE068F-AF6F-4829-866A-6748EB9DCF52}" dt="2021-02-15T15:37:54.035" v="2518" actId="478"/>
          <ac:spMkLst>
            <pc:docMk/>
            <pc:sldMk cId="1294154613" sldId="586"/>
            <ac:spMk id="2" creationId="{49901028-ABA4-4771-9A44-A10AF552E5B5}"/>
          </ac:spMkLst>
        </pc:spChg>
        <pc:spChg chg="del mod">
          <ac:chgData name="Nazar Shchur" userId="3faffa111ac016f6" providerId="LiveId" clId="{93BE068F-AF6F-4829-866A-6748EB9DCF52}" dt="2021-02-14T17:53:37.890" v="2335" actId="478"/>
          <ac:spMkLst>
            <pc:docMk/>
            <pc:sldMk cId="1294154613" sldId="586"/>
            <ac:spMk id="4" creationId="{7C53FAC4-586E-47A9-A67E-BE95D9EAAE21}"/>
          </ac:spMkLst>
        </pc:spChg>
        <pc:spChg chg="add del mod">
          <ac:chgData name="Nazar Shchur" userId="3faffa111ac016f6" providerId="LiveId" clId="{93BE068F-AF6F-4829-866A-6748EB9DCF52}" dt="2021-02-15T16:45:55.338" v="3021" actId="478"/>
          <ac:spMkLst>
            <pc:docMk/>
            <pc:sldMk cId="1294154613" sldId="586"/>
            <ac:spMk id="9" creationId="{E027170C-DEB6-4FB7-86E1-AE7E5124281F}"/>
          </ac:spMkLst>
        </pc:spChg>
        <pc:spChg chg="add del mod">
          <ac:chgData name="Nazar Shchur" userId="3faffa111ac016f6" providerId="LiveId" clId="{93BE068F-AF6F-4829-866A-6748EB9DCF52}" dt="2021-02-15T16:45:55.338" v="3021" actId="478"/>
          <ac:spMkLst>
            <pc:docMk/>
            <pc:sldMk cId="1294154613" sldId="586"/>
            <ac:spMk id="10" creationId="{39C08D63-77F5-4EC1-88F3-6EE6AA5D1C96}"/>
          </ac:spMkLst>
        </pc:spChg>
        <pc:spChg chg="add del mod">
          <ac:chgData name="Nazar Shchur" userId="3faffa111ac016f6" providerId="LiveId" clId="{93BE068F-AF6F-4829-866A-6748EB9DCF52}" dt="2021-02-15T15:48:06.800" v="2646" actId="478"/>
          <ac:spMkLst>
            <pc:docMk/>
            <pc:sldMk cId="1294154613" sldId="586"/>
            <ac:spMk id="11" creationId="{507482A5-D189-4687-9E7B-C478348991EC}"/>
          </ac:spMkLst>
        </pc:spChg>
        <pc:spChg chg="add del mod">
          <ac:chgData name="Nazar Shchur" userId="3faffa111ac016f6" providerId="LiveId" clId="{93BE068F-AF6F-4829-866A-6748EB9DCF52}" dt="2021-02-15T15:48:06.800" v="2646" actId="478"/>
          <ac:spMkLst>
            <pc:docMk/>
            <pc:sldMk cId="1294154613" sldId="586"/>
            <ac:spMk id="12" creationId="{B6E473F5-E1DF-4EF5-B4C1-E390C5CBE3BD}"/>
          </ac:spMkLst>
        </pc:spChg>
        <pc:spChg chg="add del mod">
          <ac:chgData name="Nazar Shchur" userId="3faffa111ac016f6" providerId="LiveId" clId="{93BE068F-AF6F-4829-866A-6748EB9DCF52}" dt="2021-02-15T16:45:55.338" v="3021" actId="478"/>
          <ac:spMkLst>
            <pc:docMk/>
            <pc:sldMk cId="1294154613" sldId="586"/>
            <ac:spMk id="13" creationId="{D888BB79-D394-4B5B-8D7F-82905547681B}"/>
          </ac:spMkLst>
        </pc:spChg>
        <pc:spChg chg="add del mod">
          <ac:chgData name="Nazar Shchur" userId="3faffa111ac016f6" providerId="LiveId" clId="{93BE068F-AF6F-4829-866A-6748EB9DCF52}" dt="2021-02-15T16:45:55.338" v="3021" actId="478"/>
          <ac:spMkLst>
            <pc:docMk/>
            <pc:sldMk cId="1294154613" sldId="586"/>
            <ac:spMk id="14" creationId="{DA5A557B-AC6E-4B76-9F6C-8C40B3DBFF95}"/>
          </ac:spMkLst>
        </pc:spChg>
        <pc:spChg chg="add mod">
          <ac:chgData name="Nazar Shchur" userId="3faffa111ac016f6" providerId="LiveId" clId="{93BE068F-AF6F-4829-866A-6748EB9DCF52}" dt="2021-02-15T16:50:18.091" v="3030" actId="1076"/>
          <ac:spMkLst>
            <pc:docMk/>
            <pc:sldMk cId="1294154613" sldId="586"/>
            <ac:spMk id="17" creationId="{63B6F784-F0F8-48C2-95FD-F429AAE65811}"/>
          </ac:spMkLst>
        </pc:spChg>
        <pc:spChg chg="del mod">
          <ac:chgData name="Nazar Shchur" userId="3faffa111ac016f6" providerId="LiveId" clId="{93BE068F-AF6F-4829-866A-6748EB9DCF52}" dt="2021-02-15T16:52:08.191" v="3039" actId="478"/>
          <ac:spMkLst>
            <pc:docMk/>
            <pc:sldMk cId="1294154613" sldId="586"/>
            <ac:spMk id="21" creationId="{1B2B4752-532D-4F80-987C-4F4373E76088}"/>
          </ac:spMkLst>
        </pc:spChg>
        <pc:spChg chg="del mod">
          <ac:chgData name="Nazar Shchur" userId="3faffa111ac016f6" providerId="LiveId" clId="{93BE068F-AF6F-4829-866A-6748EB9DCF52}" dt="2021-02-15T16:51:57.687" v="3036" actId="478"/>
          <ac:spMkLst>
            <pc:docMk/>
            <pc:sldMk cId="1294154613" sldId="586"/>
            <ac:spMk id="25" creationId="{DA2F4DD0-7078-4B6D-A385-576742C6696A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26" creationId="{F915C94B-0C8D-4E2F-ADE2-A4DF0F891382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27" creationId="{41298E78-2EDC-44F4-8300-0A25C2179D14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28" creationId="{AAC3DE0E-CFC8-465E-A774-3B4ED00A02DF}"/>
          </ac:spMkLst>
        </pc:spChg>
        <pc:spChg chg="mod">
          <ac:chgData name="Nazar Shchur" userId="3faffa111ac016f6" providerId="LiveId" clId="{93BE068F-AF6F-4829-866A-6748EB9DCF52}" dt="2021-02-15T16:46:07.377" v="3022"/>
          <ac:spMkLst>
            <pc:docMk/>
            <pc:sldMk cId="1294154613" sldId="586"/>
            <ac:spMk id="30" creationId="{E03F8B15-4FC7-4141-A1A3-18A8A0E6DDF4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31" creationId="{2750725F-8FFF-4E64-BE3C-79A1E16D206B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32" creationId="{711DFA14-51CA-44BF-9C35-D378AF5BD765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33" creationId="{8FDEA48A-AC4B-4452-8340-8B298FB82D7A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34" creationId="{80782695-67A3-48C4-9540-83EF3FBD6BEF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35" creationId="{A8CB5ACA-1371-4083-A984-9E8D4CB3ACA7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36" creationId="{6E2B74B9-870B-469B-9DB3-95BB6881FFBF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37" creationId="{A30A58B0-465E-406A-82E3-2D8DC52D7532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38" creationId="{F7C2ADA9-0E3E-463C-BB39-970E58CDBD69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39" creationId="{5B6F32F5-B198-476F-B048-C7FF066E995C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40" creationId="{0BF3BA26-7D74-471F-804A-4ADADEDD7228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41" creationId="{BC6B8BB5-8AFF-4B89-9A00-41AE2C20C925}"/>
          </ac:spMkLst>
        </pc:spChg>
        <pc:spChg chg="mod">
          <ac:chgData name="Nazar Shchur" userId="3faffa111ac016f6" providerId="LiveId" clId="{93BE068F-AF6F-4829-866A-6748EB9DCF52}" dt="2021-02-15T16:51:49.078" v="3033"/>
          <ac:spMkLst>
            <pc:docMk/>
            <pc:sldMk cId="1294154613" sldId="586"/>
            <ac:spMk id="42" creationId="{5648ED45-F369-4790-8FCD-4F37A46F56CF}"/>
          </ac:spMkLst>
        </pc:spChg>
        <pc:spChg chg="add mod">
          <ac:chgData name="Nazar Shchur" userId="3faffa111ac016f6" providerId="LiveId" clId="{93BE068F-AF6F-4829-866A-6748EB9DCF52}" dt="2021-02-15T16:54:00.874" v="3050" actId="164"/>
          <ac:spMkLst>
            <pc:docMk/>
            <pc:sldMk cId="1294154613" sldId="586"/>
            <ac:spMk id="44" creationId="{140CBC84-55B4-4DA0-9B87-E5243EB8646A}"/>
          </ac:spMkLst>
        </pc:spChg>
        <pc:spChg chg="mod">
          <ac:chgData name="Nazar Shchur" userId="3faffa111ac016f6" providerId="LiveId" clId="{93BE068F-AF6F-4829-866A-6748EB9DCF52}" dt="2021-02-14T17:14:12.276" v="2160"/>
          <ac:spMkLst>
            <pc:docMk/>
            <pc:sldMk cId="1294154613" sldId="586"/>
            <ac:spMk id="44" creationId="{342AB6BA-30E2-40BF-9127-7FED54E38EA2}"/>
          </ac:spMkLst>
        </pc:spChg>
        <pc:spChg chg="mod">
          <ac:chgData name="Nazar Shchur" userId="3faffa111ac016f6" providerId="LiveId" clId="{93BE068F-AF6F-4829-866A-6748EB9DCF52}" dt="2021-02-14T17:14:12.276" v="2160"/>
          <ac:spMkLst>
            <pc:docMk/>
            <pc:sldMk cId="1294154613" sldId="586"/>
            <ac:spMk id="45" creationId="{B38B2900-6CD6-49E6-B55C-CD08EE4A74CC}"/>
          </ac:spMkLst>
        </pc:spChg>
        <pc:spChg chg="add mod">
          <ac:chgData name="Nazar Shchur" userId="3faffa111ac016f6" providerId="LiveId" clId="{93BE068F-AF6F-4829-866A-6748EB9DCF52}" dt="2021-02-15T16:54:00.874" v="3050" actId="164"/>
          <ac:spMkLst>
            <pc:docMk/>
            <pc:sldMk cId="1294154613" sldId="586"/>
            <ac:spMk id="45" creationId="{FB5E10DF-9FD8-4A2B-854E-7A17B2DFC81F}"/>
          </ac:spMkLst>
        </pc:spChg>
        <pc:spChg chg="add mod">
          <ac:chgData name="Nazar Shchur" userId="3faffa111ac016f6" providerId="LiveId" clId="{93BE068F-AF6F-4829-866A-6748EB9DCF52}" dt="2021-02-15T16:54:00.874" v="3050" actId="164"/>
          <ac:spMkLst>
            <pc:docMk/>
            <pc:sldMk cId="1294154613" sldId="586"/>
            <ac:spMk id="46" creationId="{27BE99FD-2358-479A-98E8-0E9961BCA608}"/>
          </ac:spMkLst>
        </pc:spChg>
        <pc:spChg chg="add mod">
          <ac:chgData name="Nazar Shchur" userId="3faffa111ac016f6" providerId="LiveId" clId="{93BE068F-AF6F-4829-866A-6748EB9DCF52}" dt="2021-02-15T16:57:16.440" v="3067" actId="1076"/>
          <ac:spMkLst>
            <pc:docMk/>
            <pc:sldMk cId="1294154613" sldId="586"/>
            <ac:spMk id="48" creationId="{176738DC-FEE7-4FFC-99B5-F16164069486}"/>
          </ac:spMkLst>
        </pc:spChg>
        <pc:spChg chg="del">
          <ac:chgData name="Nazar Shchur" userId="3faffa111ac016f6" providerId="LiveId" clId="{93BE068F-AF6F-4829-866A-6748EB9DCF52}" dt="2021-02-14T17:14:05.048" v="2159" actId="478"/>
          <ac:spMkLst>
            <pc:docMk/>
            <pc:sldMk cId="1294154613" sldId="586"/>
            <ac:spMk id="54" creationId="{9A6F1EB5-FBCC-49D0-9F49-F1A2741DCAA8}"/>
          </ac:spMkLst>
        </pc:spChg>
        <pc:spChg chg="del">
          <ac:chgData name="Nazar Shchur" userId="3faffa111ac016f6" providerId="LiveId" clId="{93BE068F-AF6F-4829-866A-6748EB9DCF52}" dt="2021-02-14T17:14:05.048" v="2159" actId="478"/>
          <ac:spMkLst>
            <pc:docMk/>
            <pc:sldMk cId="1294154613" sldId="586"/>
            <ac:spMk id="55" creationId="{BD106B18-96FA-42EB-B461-BFD0FAC7EA83}"/>
          </ac:spMkLst>
        </pc:spChg>
        <pc:spChg chg="mod">
          <ac:chgData name="Nazar Shchur" userId="3faffa111ac016f6" providerId="LiveId" clId="{93BE068F-AF6F-4829-866A-6748EB9DCF52}" dt="2021-02-14T17:14:12.276" v="2160"/>
          <ac:spMkLst>
            <pc:docMk/>
            <pc:sldMk cId="1294154613" sldId="586"/>
            <ac:spMk id="56" creationId="{4571FF01-C929-4D44-9627-6EB90E142B1D}"/>
          </ac:spMkLst>
        </pc:spChg>
        <pc:spChg chg="mod">
          <ac:chgData name="Nazar Shchur" userId="3faffa111ac016f6" providerId="LiveId" clId="{93BE068F-AF6F-4829-866A-6748EB9DCF52}" dt="2021-02-14T17:14:12.276" v="2160"/>
          <ac:spMkLst>
            <pc:docMk/>
            <pc:sldMk cId="1294154613" sldId="586"/>
            <ac:spMk id="58" creationId="{6DB17EE8-F76E-498C-9C87-264055A59C66}"/>
          </ac:spMkLst>
        </pc:spChg>
        <pc:spChg chg="mod">
          <ac:chgData name="Nazar Shchur" userId="3faffa111ac016f6" providerId="LiveId" clId="{93BE068F-AF6F-4829-866A-6748EB9DCF52}" dt="2021-02-14T17:14:12.276" v="2160"/>
          <ac:spMkLst>
            <pc:docMk/>
            <pc:sldMk cId="1294154613" sldId="586"/>
            <ac:spMk id="59" creationId="{DDE207F9-8B1F-4514-A3EC-AC3901D81A6B}"/>
          </ac:spMkLst>
        </pc:spChg>
        <pc:spChg chg="mod">
          <ac:chgData name="Nazar Shchur" userId="3faffa111ac016f6" providerId="LiveId" clId="{93BE068F-AF6F-4829-866A-6748EB9DCF52}" dt="2021-02-14T17:14:12.276" v="2160"/>
          <ac:spMkLst>
            <pc:docMk/>
            <pc:sldMk cId="1294154613" sldId="586"/>
            <ac:spMk id="60" creationId="{7F8809CF-C2BF-42C5-995B-3D96E45330F6}"/>
          </ac:spMkLst>
        </pc:spChg>
        <pc:spChg chg="add del mod">
          <ac:chgData name="Nazar Shchur" userId="3faffa111ac016f6" providerId="LiveId" clId="{93BE068F-AF6F-4829-866A-6748EB9DCF52}" dt="2021-02-14T18:49:49.564" v="2415" actId="478"/>
          <ac:spMkLst>
            <pc:docMk/>
            <pc:sldMk cId="1294154613" sldId="586"/>
            <ac:spMk id="61" creationId="{0929090C-E82A-4FFF-8729-2F1A7612E3DA}"/>
          </ac:spMkLst>
        </pc:spChg>
        <pc:grpChg chg="add del mod">
          <ac:chgData name="Nazar Shchur" userId="3faffa111ac016f6" providerId="LiveId" clId="{93BE068F-AF6F-4829-866A-6748EB9DCF52}" dt="2021-02-15T16:55:46.678" v="3054" actId="478"/>
          <ac:grpSpMkLst>
            <pc:docMk/>
            <pc:sldMk cId="1294154613" sldId="586"/>
            <ac:grpSpMk id="5" creationId="{7C9442C3-318C-4734-AE63-061BC1793A1E}"/>
          </ac:grpSpMkLst>
        </pc:grpChg>
        <pc:grpChg chg="del">
          <ac:chgData name="Nazar Shchur" userId="3faffa111ac016f6" providerId="LiveId" clId="{93BE068F-AF6F-4829-866A-6748EB9DCF52}" dt="2021-02-14T17:14:05.048" v="2159" actId="478"/>
          <ac:grpSpMkLst>
            <pc:docMk/>
            <pc:sldMk cId="1294154613" sldId="586"/>
            <ac:grpSpMk id="17" creationId="{F3EEC847-8CC7-418F-9D5A-97E6B4A7977F}"/>
          </ac:grpSpMkLst>
        </pc:grpChg>
        <pc:grpChg chg="add del mod">
          <ac:chgData name="Nazar Shchur" userId="3faffa111ac016f6" providerId="LiveId" clId="{93BE068F-AF6F-4829-866A-6748EB9DCF52}" dt="2021-02-15T16:55:46.678" v="3054" actId="478"/>
          <ac:grpSpMkLst>
            <pc:docMk/>
            <pc:sldMk cId="1294154613" sldId="586"/>
            <ac:grpSpMk id="18" creationId="{8228B3AA-957B-456C-ABA8-8BAB614E7D6F}"/>
          </ac:grpSpMkLst>
        </pc:grpChg>
        <pc:grpChg chg="mod">
          <ac:chgData name="Nazar Shchur" userId="3faffa111ac016f6" providerId="LiveId" clId="{93BE068F-AF6F-4829-866A-6748EB9DCF52}" dt="2021-02-15T16:51:49.078" v="3033"/>
          <ac:grpSpMkLst>
            <pc:docMk/>
            <pc:sldMk cId="1294154613" sldId="586"/>
            <ac:grpSpMk id="19" creationId="{251B288A-2F28-4F38-B5E0-43A73FA05365}"/>
          </ac:grpSpMkLst>
        </pc:grpChg>
        <pc:grpChg chg="mod">
          <ac:chgData name="Nazar Shchur" userId="3faffa111ac016f6" providerId="LiveId" clId="{93BE068F-AF6F-4829-866A-6748EB9DCF52}" dt="2021-02-15T16:51:49.078" v="3033"/>
          <ac:grpSpMkLst>
            <pc:docMk/>
            <pc:sldMk cId="1294154613" sldId="586"/>
            <ac:grpSpMk id="20" creationId="{68D168F1-C722-4C3C-B0CE-2DD423956914}"/>
          </ac:grpSpMkLst>
        </pc:grpChg>
        <pc:grpChg chg="add del mod">
          <ac:chgData name="Nazar Shchur" userId="3faffa111ac016f6" providerId="LiveId" clId="{93BE068F-AF6F-4829-866A-6748EB9DCF52}" dt="2021-02-14T17:53:37.890" v="2335" actId="478"/>
          <ac:grpSpMkLst>
            <pc:docMk/>
            <pc:sldMk cId="1294154613" sldId="586"/>
            <ac:grpSpMk id="42" creationId="{4A8999A8-0036-4A10-BA82-BEC9C7C02102}"/>
          </ac:grpSpMkLst>
        </pc:grpChg>
        <pc:grpChg chg="mod">
          <ac:chgData name="Nazar Shchur" userId="3faffa111ac016f6" providerId="LiveId" clId="{93BE068F-AF6F-4829-866A-6748EB9DCF52}" dt="2021-02-14T17:14:12.276" v="2160"/>
          <ac:grpSpMkLst>
            <pc:docMk/>
            <pc:sldMk cId="1294154613" sldId="586"/>
            <ac:grpSpMk id="43" creationId="{B46C1611-C9E3-40CE-899F-5FF8FDA35326}"/>
          </ac:grpSpMkLst>
        </pc:grpChg>
        <pc:grpChg chg="del">
          <ac:chgData name="Nazar Shchur" userId="3faffa111ac016f6" providerId="LiveId" clId="{93BE068F-AF6F-4829-866A-6748EB9DCF52}" dt="2021-02-14T17:14:05.048" v="2159" actId="478"/>
          <ac:grpSpMkLst>
            <pc:docMk/>
            <pc:sldMk cId="1294154613" sldId="586"/>
            <ac:grpSpMk id="53" creationId="{2F2746AB-687A-48B0-8A36-A694E42C3748}"/>
          </ac:grpSpMkLst>
        </pc:grpChg>
        <pc:picChg chg="add del mod">
          <ac:chgData name="Nazar Shchur" userId="3faffa111ac016f6" providerId="LiveId" clId="{93BE068F-AF6F-4829-866A-6748EB9DCF52}" dt="2021-02-15T15:40:51.455" v="2527"/>
          <ac:picMkLst>
            <pc:docMk/>
            <pc:sldMk cId="1294154613" sldId="586"/>
            <ac:picMk id="6" creationId="{471743E5-F4F2-46FB-8B58-5FF9EA8FFA6C}"/>
          </ac:picMkLst>
        </pc:picChg>
        <pc:picChg chg="add del mod">
          <ac:chgData name="Nazar Shchur" userId="3faffa111ac016f6" providerId="LiveId" clId="{93BE068F-AF6F-4829-866A-6748EB9DCF52}" dt="2021-02-15T16:45:55.338" v="3021" actId="478"/>
          <ac:picMkLst>
            <pc:docMk/>
            <pc:sldMk cId="1294154613" sldId="586"/>
            <ac:picMk id="7" creationId="{91ACEEF4-2342-43FC-B107-FD354BC3686C}"/>
          </ac:picMkLst>
        </pc:picChg>
        <pc:picChg chg="add del mod">
          <ac:chgData name="Nazar Shchur" userId="3faffa111ac016f6" providerId="LiveId" clId="{93BE068F-AF6F-4829-866A-6748EB9DCF52}" dt="2021-02-15T16:45:55.338" v="3021" actId="478"/>
          <ac:picMkLst>
            <pc:docMk/>
            <pc:sldMk cId="1294154613" sldId="586"/>
            <ac:picMk id="8" creationId="{5B5A115C-F690-4F56-B7C6-99816241419A}"/>
          </ac:picMkLst>
        </pc:picChg>
        <pc:picChg chg="add del mod">
          <ac:chgData name="Nazar Shchur" userId="3faffa111ac016f6" providerId="LiveId" clId="{93BE068F-AF6F-4829-866A-6748EB9DCF52}" dt="2021-02-15T16:55:46.678" v="3054" actId="478"/>
          <ac:picMkLst>
            <pc:docMk/>
            <pc:sldMk cId="1294154613" sldId="586"/>
            <ac:picMk id="43" creationId="{070FCFF9-47B6-495A-BFFD-C7F8DCDD0A35}"/>
          </ac:picMkLst>
        </pc:picChg>
        <pc:picChg chg="add mod">
          <ac:chgData name="Nazar Shchur" userId="3faffa111ac016f6" providerId="LiveId" clId="{93BE068F-AF6F-4829-866A-6748EB9DCF52}" dt="2021-02-15T16:56:15.726" v="3060" actId="167"/>
          <ac:picMkLst>
            <pc:docMk/>
            <pc:sldMk cId="1294154613" sldId="586"/>
            <ac:picMk id="47" creationId="{5A97E07E-F571-4A1A-B572-0D74FA584EC3}"/>
          </ac:picMkLst>
        </pc:picChg>
        <pc:picChg chg="mod">
          <ac:chgData name="Nazar Shchur" userId="3faffa111ac016f6" providerId="LiveId" clId="{93BE068F-AF6F-4829-866A-6748EB9DCF52}" dt="2021-02-14T17:14:12.276" v="2160"/>
          <ac:picMkLst>
            <pc:docMk/>
            <pc:sldMk cId="1294154613" sldId="586"/>
            <ac:picMk id="57" creationId="{EBED6B5F-625F-492C-AC86-A0806C0F4C4F}"/>
          </ac:picMkLst>
        </pc:picChg>
        <pc:picChg chg="add del mod">
          <ac:chgData name="Nazar Shchur" userId="3faffa111ac016f6" providerId="LiveId" clId="{93BE068F-AF6F-4829-866A-6748EB9DCF52}" dt="2021-02-15T16:45:55.338" v="3021" actId="478"/>
          <ac:picMkLst>
            <pc:docMk/>
            <pc:sldMk cId="1294154613" sldId="586"/>
            <ac:picMk id="1026" creationId="{A8EB0259-408B-4A88-BD37-EBC9611EC6C6}"/>
          </ac:picMkLst>
        </pc:picChg>
        <pc:picChg chg="add del mod">
          <ac:chgData name="Nazar Shchur" userId="3faffa111ac016f6" providerId="LiveId" clId="{93BE068F-AF6F-4829-866A-6748EB9DCF52}" dt="2021-02-14T18:49:49.564" v="2415" actId="478"/>
          <ac:picMkLst>
            <pc:docMk/>
            <pc:sldMk cId="1294154613" sldId="586"/>
            <ac:picMk id="3074" creationId="{BA0B16C2-C6BC-4DEA-99A6-9DB89BE5AED4}"/>
          </ac:picMkLst>
        </pc:picChg>
        <pc:cxnChg chg="add del mod">
          <ac:chgData name="Nazar Shchur" userId="3faffa111ac016f6" providerId="LiveId" clId="{93BE068F-AF6F-4829-866A-6748EB9DCF52}" dt="2021-02-15T15:49:01.360" v="2674" actId="478"/>
          <ac:cxnSpMkLst>
            <pc:docMk/>
            <pc:sldMk cId="1294154613" sldId="586"/>
            <ac:cxnSpMk id="4" creationId="{23782309-7610-45E6-9F52-90F34FC29492}"/>
          </ac:cxnSpMkLst>
        </pc:cxnChg>
        <pc:cxnChg chg="del mod">
          <ac:chgData name="Nazar Shchur" userId="3faffa111ac016f6" providerId="LiveId" clId="{93BE068F-AF6F-4829-866A-6748EB9DCF52}" dt="2021-02-15T16:52:05.770" v="3038" actId="478"/>
          <ac:cxnSpMkLst>
            <pc:docMk/>
            <pc:sldMk cId="1294154613" sldId="586"/>
            <ac:cxnSpMk id="22" creationId="{E34F9C23-DF92-4194-9F73-5EC2138BA3F1}"/>
          </ac:cxnSpMkLst>
        </pc:cxnChg>
        <pc:cxnChg chg="del mod">
          <ac:chgData name="Nazar Shchur" userId="3faffa111ac016f6" providerId="LiveId" clId="{93BE068F-AF6F-4829-866A-6748EB9DCF52}" dt="2021-02-15T16:52:02.613" v="3037" actId="478"/>
          <ac:cxnSpMkLst>
            <pc:docMk/>
            <pc:sldMk cId="1294154613" sldId="586"/>
            <ac:cxnSpMk id="23" creationId="{299EC54E-6301-434B-A11A-B9687FB665A7}"/>
          </ac:cxnSpMkLst>
        </pc:cxnChg>
        <pc:cxnChg chg="del mod">
          <ac:chgData name="Nazar Shchur" userId="3faffa111ac016f6" providerId="LiveId" clId="{93BE068F-AF6F-4829-866A-6748EB9DCF52}" dt="2021-02-15T16:51:52.756" v="3034" actId="478"/>
          <ac:cxnSpMkLst>
            <pc:docMk/>
            <pc:sldMk cId="1294154613" sldId="586"/>
            <ac:cxnSpMk id="24" creationId="{7FF935EA-40A6-4A74-A40B-46E12F6FA714}"/>
          </ac:cxnSpMkLst>
        </pc:cxnChg>
      </pc:sldChg>
      <pc:sldChg chg="add del">
        <pc:chgData name="Nazar Shchur" userId="3faffa111ac016f6" providerId="LiveId" clId="{93BE068F-AF6F-4829-866A-6748EB9DCF52}" dt="2021-02-14T17:36:02.238" v="2184" actId="2890"/>
        <pc:sldMkLst>
          <pc:docMk/>
          <pc:sldMk cId="387156998" sldId="587"/>
        </pc:sldMkLst>
      </pc:sldChg>
      <pc:sldChg chg="addSp delSp modSp add mod ord modTransition delAnim modAnim">
        <pc:chgData name="Nazar Shchur" userId="3faffa111ac016f6" providerId="LiveId" clId="{93BE068F-AF6F-4829-866A-6748EB9DCF52}" dt="2021-02-15T17:26:22.667" v="3097"/>
        <pc:sldMkLst>
          <pc:docMk/>
          <pc:sldMk cId="2112954376" sldId="587"/>
        </pc:sldMkLst>
        <pc:spChg chg="mod">
          <ac:chgData name="Nazar Shchur" userId="3faffa111ac016f6" providerId="LiveId" clId="{93BE068F-AF6F-4829-866A-6748EB9DCF52}" dt="2021-02-14T17:39:04.076" v="2224" actId="1037"/>
          <ac:spMkLst>
            <pc:docMk/>
            <pc:sldMk cId="2112954376" sldId="587"/>
            <ac:spMk id="4" creationId="{7C53FAC4-586E-47A9-A67E-BE95D9EAAE21}"/>
          </ac:spMkLst>
        </pc:spChg>
        <pc:spChg chg="add mod">
          <ac:chgData name="Nazar Shchur" userId="3faffa111ac016f6" providerId="LiveId" clId="{93BE068F-AF6F-4829-866A-6748EB9DCF52}" dt="2021-02-14T17:55:54.074" v="2345" actId="1037"/>
          <ac:spMkLst>
            <pc:docMk/>
            <pc:sldMk cId="2112954376" sldId="587"/>
            <ac:spMk id="14" creationId="{9915ED3D-C7B6-44D7-9BDE-319BD6AE8F13}"/>
          </ac:spMkLst>
        </pc:spChg>
        <pc:spChg chg="add mod">
          <ac:chgData name="Nazar Shchur" userId="3faffa111ac016f6" providerId="LiveId" clId="{93BE068F-AF6F-4829-866A-6748EB9DCF52}" dt="2021-02-14T17:55:54.074" v="2345" actId="1037"/>
          <ac:spMkLst>
            <pc:docMk/>
            <pc:sldMk cId="2112954376" sldId="587"/>
            <ac:spMk id="15" creationId="{FC5F8E05-1790-4607-9FF2-0FE2EFA38BFD}"/>
          </ac:spMkLst>
        </pc:spChg>
        <pc:spChg chg="add del mod">
          <ac:chgData name="Nazar Shchur" userId="3faffa111ac016f6" providerId="LiveId" clId="{93BE068F-AF6F-4829-866A-6748EB9DCF52}" dt="2021-02-14T17:48:22.641" v="2279" actId="478"/>
          <ac:spMkLst>
            <pc:docMk/>
            <pc:sldMk cId="2112954376" sldId="587"/>
            <ac:spMk id="16" creationId="{CF512C1F-3151-4517-B1E4-D62BF1C1C957}"/>
          </ac:spMkLst>
        </pc:spChg>
        <pc:spChg chg="add del mod">
          <ac:chgData name="Nazar Shchur" userId="3faffa111ac016f6" providerId="LiveId" clId="{93BE068F-AF6F-4829-866A-6748EB9DCF52}" dt="2021-02-14T17:48:14.940" v="2277" actId="478"/>
          <ac:spMkLst>
            <pc:docMk/>
            <pc:sldMk cId="2112954376" sldId="587"/>
            <ac:spMk id="17" creationId="{A5D917F0-CA43-49F2-8F7C-63D7C2C8940E}"/>
          </ac:spMkLst>
        </pc:spChg>
        <pc:spChg chg="add del mod">
          <ac:chgData name="Nazar Shchur" userId="3faffa111ac016f6" providerId="LiveId" clId="{93BE068F-AF6F-4829-866A-6748EB9DCF52}" dt="2021-02-14T17:48:17.511" v="2278" actId="478"/>
          <ac:spMkLst>
            <pc:docMk/>
            <pc:sldMk cId="2112954376" sldId="587"/>
            <ac:spMk id="18" creationId="{FCB7178E-11FD-4FB0-A748-18E4042EAE98}"/>
          </ac:spMkLst>
        </pc:spChg>
        <pc:spChg chg="add mod">
          <ac:chgData name="Nazar Shchur" userId="3faffa111ac016f6" providerId="LiveId" clId="{93BE068F-AF6F-4829-866A-6748EB9DCF52}" dt="2021-02-14T17:55:54.074" v="2345" actId="1037"/>
          <ac:spMkLst>
            <pc:docMk/>
            <pc:sldMk cId="2112954376" sldId="587"/>
            <ac:spMk id="19" creationId="{A13A5819-18AD-405B-8FA8-AD76110EA67C}"/>
          </ac:spMkLst>
        </pc:spChg>
        <pc:spChg chg="add mod">
          <ac:chgData name="Nazar Shchur" userId="3faffa111ac016f6" providerId="LiveId" clId="{93BE068F-AF6F-4829-866A-6748EB9DCF52}" dt="2021-02-14T17:55:54.074" v="2345" actId="1037"/>
          <ac:spMkLst>
            <pc:docMk/>
            <pc:sldMk cId="2112954376" sldId="587"/>
            <ac:spMk id="20" creationId="{31C9BAA6-BECB-405F-AC8F-B94D049AF069}"/>
          </ac:spMkLst>
        </pc:spChg>
        <pc:spChg chg="add mod">
          <ac:chgData name="Nazar Shchur" userId="3faffa111ac016f6" providerId="LiveId" clId="{93BE068F-AF6F-4829-866A-6748EB9DCF52}" dt="2021-02-14T17:55:54.074" v="2345" actId="1037"/>
          <ac:spMkLst>
            <pc:docMk/>
            <pc:sldMk cId="2112954376" sldId="587"/>
            <ac:spMk id="21" creationId="{E51AB395-9199-40C6-B38B-24677243BFBC}"/>
          </ac:spMkLst>
        </pc:spChg>
        <pc:spChg chg="add mod">
          <ac:chgData name="Nazar Shchur" userId="3faffa111ac016f6" providerId="LiveId" clId="{93BE068F-AF6F-4829-866A-6748EB9DCF52}" dt="2021-02-14T17:56:47.960" v="2348" actId="207"/>
          <ac:spMkLst>
            <pc:docMk/>
            <pc:sldMk cId="2112954376" sldId="587"/>
            <ac:spMk id="22" creationId="{668A7E91-0394-40F7-B496-80C9C95F9B39}"/>
          </ac:spMkLst>
        </pc:spChg>
        <pc:spChg chg="add del mod">
          <ac:chgData name="Nazar Shchur" userId="3faffa111ac016f6" providerId="LiveId" clId="{93BE068F-AF6F-4829-866A-6748EB9DCF52}" dt="2021-02-14T17:56:39.926" v="2346" actId="21"/>
          <ac:spMkLst>
            <pc:docMk/>
            <pc:sldMk cId="2112954376" sldId="587"/>
            <ac:spMk id="23" creationId="{1A94F50A-772E-4343-B942-D9695707DFE8}"/>
          </ac:spMkLst>
        </pc:spChg>
        <pc:spChg chg="add mod">
          <ac:chgData name="Nazar Shchur" userId="3faffa111ac016f6" providerId="LiveId" clId="{93BE068F-AF6F-4829-866A-6748EB9DCF52}" dt="2021-02-14T17:56:48.913" v="2349"/>
          <ac:spMkLst>
            <pc:docMk/>
            <pc:sldMk cId="2112954376" sldId="587"/>
            <ac:spMk id="24" creationId="{9AE36DC7-2D9E-4A53-AA5C-712184F9C7C1}"/>
          </ac:spMkLst>
        </pc:spChg>
        <pc:spChg chg="mod">
          <ac:chgData name="Nazar Shchur" userId="3faffa111ac016f6" providerId="LiveId" clId="{93BE068F-AF6F-4829-866A-6748EB9DCF52}" dt="2021-02-14T17:36:16.709" v="2188" actId="404"/>
          <ac:spMkLst>
            <pc:docMk/>
            <pc:sldMk cId="2112954376" sldId="587"/>
            <ac:spMk id="44" creationId="{342AB6BA-30E2-40BF-9127-7FED54E38EA2}"/>
          </ac:spMkLst>
        </pc:spChg>
        <pc:spChg chg="mod">
          <ac:chgData name="Nazar Shchur" userId="3faffa111ac016f6" providerId="LiveId" clId="{93BE068F-AF6F-4829-866A-6748EB9DCF52}" dt="2021-02-14T17:36:16.709" v="2188" actId="404"/>
          <ac:spMkLst>
            <pc:docMk/>
            <pc:sldMk cId="2112954376" sldId="587"/>
            <ac:spMk id="45" creationId="{B38B2900-6CD6-49E6-B55C-CD08EE4A74CC}"/>
          </ac:spMkLst>
        </pc:spChg>
        <pc:spChg chg="mod">
          <ac:chgData name="Nazar Shchur" userId="3faffa111ac016f6" providerId="LiveId" clId="{93BE068F-AF6F-4829-866A-6748EB9DCF52}" dt="2021-02-14T17:36:16.709" v="2188" actId="404"/>
          <ac:spMkLst>
            <pc:docMk/>
            <pc:sldMk cId="2112954376" sldId="587"/>
            <ac:spMk id="56" creationId="{4571FF01-C929-4D44-9627-6EB90E142B1D}"/>
          </ac:spMkLst>
        </pc:spChg>
        <pc:spChg chg="mod">
          <ac:chgData name="Nazar Shchur" userId="3faffa111ac016f6" providerId="LiveId" clId="{93BE068F-AF6F-4829-866A-6748EB9DCF52}" dt="2021-02-14T17:36:16.709" v="2188" actId="404"/>
          <ac:spMkLst>
            <pc:docMk/>
            <pc:sldMk cId="2112954376" sldId="587"/>
            <ac:spMk id="58" creationId="{6DB17EE8-F76E-498C-9C87-264055A59C66}"/>
          </ac:spMkLst>
        </pc:spChg>
        <pc:spChg chg="mod">
          <ac:chgData name="Nazar Shchur" userId="3faffa111ac016f6" providerId="LiveId" clId="{93BE068F-AF6F-4829-866A-6748EB9DCF52}" dt="2021-02-14T17:36:16.709" v="2188" actId="404"/>
          <ac:spMkLst>
            <pc:docMk/>
            <pc:sldMk cId="2112954376" sldId="587"/>
            <ac:spMk id="59" creationId="{DDE207F9-8B1F-4514-A3EC-AC3901D81A6B}"/>
          </ac:spMkLst>
        </pc:spChg>
        <pc:spChg chg="mod">
          <ac:chgData name="Nazar Shchur" userId="3faffa111ac016f6" providerId="LiveId" clId="{93BE068F-AF6F-4829-866A-6748EB9DCF52}" dt="2021-02-14T17:36:16.709" v="2188" actId="404"/>
          <ac:spMkLst>
            <pc:docMk/>
            <pc:sldMk cId="2112954376" sldId="587"/>
            <ac:spMk id="60" creationId="{7F8809CF-C2BF-42C5-995B-3D96E45330F6}"/>
          </ac:spMkLst>
        </pc:spChg>
        <pc:grpChg chg="mod">
          <ac:chgData name="Nazar Shchur" userId="3faffa111ac016f6" providerId="LiveId" clId="{93BE068F-AF6F-4829-866A-6748EB9DCF52}" dt="2021-02-14T17:55:47.519" v="2337" actId="1076"/>
          <ac:grpSpMkLst>
            <pc:docMk/>
            <pc:sldMk cId="2112954376" sldId="587"/>
            <ac:grpSpMk id="42" creationId="{4A8999A8-0036-4A10-BA82-BEC9C7C02102}"/>
          </ac:grpSpMkLst>
        </pc:grpChg>
        <pc:picChg chg="mod modCrop">
          <ac:chgData name="Nazar Shchur" userId="3faffa111ac016f6" providerId="LiveId" clId="{93BE068F-AF6F-4829-866A-6748EB9DCF52}" dt="2021-02-14T17:38:45.720" v="2209" actId="732"/>
          <ac:picMkLst>
            <pc:docMk/>
            <pc:sldMk cId="2112954376" sldId="587"/>
            <ac:picMk id="57" creationId="{EBED6B5F-625F-492C-AC86-A0806C0F4C4F}"/>
          </ac:picMkLst>
        </pc:picChg>
      </pc:sldChg>
      <pc:sldChg chg="modSp add mod ord modAnim">
        <pc:chgData name="Nazar Shchur" userId="3faffa111ac016f6" providerId="LiveId" clId="{93BE068F-AF6F-4829-866A-6748EB9DCF52}" dt="2021-02-15T17:25:26.576" v="3093"/>
        <pc:sldMkLst>
          <pc:docMk/>
          <pc:sldMk cId="966959627" sldId="588"/>
        </pc:sldMkLst>
        <pc:spChg chg="mod">
          <ac:chgData name="Nazar Shchur" userId="3faffa111ac016f6" providerId="LiveId" clId="{93BE068F-AF6F-4829-866A-6748EB9DCF52}" dt="2021-02-14T19:52:37.518" v="2495" actId="1076"/>
          <ac:spMkLst>
            <pc:docMk/>
            <pc:sldMk cId="966959627" sldId="588"/>
            <ac:spMk id="44" creationId="{2B352C40-E94F-49DB-BA14-25DE03B9FE77}"/>
          </ac:spMkLst>
        </pc:spChg>
        <pc:spChg chg="mod">
          <ac:chgData name="Nazar Shchur" userId="3faffa111ac016f6" providerId="LiveId" clId="{93BE068F-AF6F-4829-866A-6748EB9DCF52}" dt="2021-02-14T19:52:45.455" v="2496" actId="1076"/>
          <ac:spMkLst>
            <pc:docMk/>
            <pc:sldMk cId="966959627" sldId="588"/>
            <ac:spMk id="48" creationId="{EF4A5354-5F79-43DD-B97B-A48C274A0EFD}"/>
          </ac:spMkLst>
        </pc:spChg>
        <pc:spChg chg="mod">
          <ac:chgData name="Nazar Shchur" userId="3faffa111ac016f6" providerId="LiveId" clId="{93BE068F-AF6F-4829-866A-6748EB9DCF52}" dt="2021-02-14T19:51:51.633" v="2484" actId="1076"/>
          <ac:spMkLst>
            <pc:docMk/>
            <pc:sldMk cId="966959627" sldId="588"/>
            <ac:spMk id="160" creationId="{7F389C0E-9E43-4763-AF74-D1174B917725}"/>
          </ac:spMkLst>
        </pc:spChg>
        <pc:grpChg chg="mod">
          <ac:chgData name="Nazar Shchur" userId="3faffa111ac016f6" providerId="LiveId" clId="{93BE068F-AF6F-4829-866A-6748EB9DCF52}" dt="2021-02-15T16:51:44.037" v="3032" actId="1076"/>
          <ac:grpSpMkLst>
            <pc:docMk/>
            <pc:sldMk cId="966959627" sldId="588"/>
            <ac:grpSpMk id="11" creationId="{87525EBA-EBD4-44DF-AA55-DCDB4B47F003}"/>
          </ac:grpSpMkLst>
        </pc:grpChg>
      </pc:sldChg>
      <pc:sldChg chg="delSp add del mod delAnim">
        <pc:chgData name="Nazar Shchur" userId="3faffa111ac016f6" providerId="LiveId" clId="{93BE068F-AF6F-4829-866A-6748EB9DCF52}" dt="2021-02-14T17:53:28.283" v="2334" actId="47"/>
        <pc:sldMkLst>
          <pc:docMk/>
          <pc:sldMk cId="3213180811" sldId="588"/>
        </pc:sldMkLst>
        <pc:spChg chg="del">
          <ac:chgData name="Nazar Shchur" userId="3faffa111ac016f6" providerId="LiveId" clId="{93BE068F-AF6F-4829-866A-6748EB9DCF52}" dt="2021-02-14T17:49:57.608" v="2307" actId="478"/>
          <ac:spMkLst>
            <pc:docMk/>
            <pc:sldMk cId="3213180811" sldId="588"/>
            <ac:spMk id="18" creationId="{FCB7178E-11FD-4FB0-A748-18E4042EAE98}"/>
          </ac:spMkLst>
        </pc:spChg>
      </pc:sldChg>
      <pc:sldChg chg="modSp add del mod">
        <pc:chgData name="Nazar Shchur" userId="3faffa111ac016f6" providerId="LiveId" clId="{93BE068F-AF6F-4829-866A-6748EB9DCF52}" dt="2021-02-14T19:50:18.926" v="2471" actId="2890"/>
        <pc:sldMkLst>
          <pc:docMk/>
          <pc:sldMk cId="3531141105" sldId="588"/>
        </pc:sldMkLst>
        <pc:spChg chg="mod">
          <ac:chgData name="Nazar Shchur" userId="3faffa111ac016f6" providerId="LiveId" clId="{93BE068F-AF6F-4829-866A-6748EB9DCF52}" dt="2021-02-14T19:50:18.529" v="2468" actId="1076"/>
          <ac:spMkLst>
            <pc:docMk/>
            <pc:sldMk cId="3531141105" sldId="588"/>
            <ac:spMk id="34" creationId="{C411F30E-EFE8-4C7C-AD7D-5EF1E948C038}"/>
          </ac:spMkLst>
        </pc:spChg>
        <pc:spChg chg="mod">
          <ac:chgData name="Nazar Shchur" userId="3faffa111ac016f6" providerId="LiveId" clId="{93BE068F-AF6F-4829-866A-6748EB9DCF52}" dt="2021-02-14T19:50:18.738" v="2470" actId="1076"/>
          <ac:spMkLst>
            <pc:docMk/>
            <pc:sldMk cId="3531141105" sldId="588"/>
            <ac:spMk id="35" creationId="{138F7FD5-B467-45C3-8D87-36601641F8CE}"/>
          </ac:spMkLst>
        </pc:spChg>
      </pc:sldChg>
      <pc:sldChg chg="add del">
        <pc:chgData name="Nazar Shchur" userId="3faffa111ac016f6" providerId="LiveId" clId="{93BE068F-AF6F-4829-866A-6748EB9DCF52}" dt="2021-02-15T18:45:24.453" v="3348" actId="47"/>
        <pc:sldMkLst>
          <pc:docMk/>
          <pc:sldMk cId="3328856656" sldId="589"/>
        </pc:sldMkLst>
      </pc:sldChg>
      <pc:sldChg chg="add del">
        <pc:chgData name="Nazar Shchur" userId="3faffa111ac016f6" providerId="LiveId" clId="{93BE068F-AF6F-4829-866A-6748EB9DCF52}" dt="2021-02-15T15:51:49.299" v="2695" actId="2890"/>
        <pc:sldMkLst>
          <pc:docMk/>
          <pc:sldMk cId="1476142943" sldId="590"/>
        </pc:sldMkLst>
      </pc:sldChg>
      <pc:sldChg chg="addSp delSp modSp add mod ord delAnim modAnim">
        <pc:chgData name="Nazar Shchur" userId="3faffa111ac016f6" providerId="LiveId" clId="{93BE068F-AF6F-4829-866A-6748EB9DCF52}" dt="2021-02-15T17:26:50.771" v="3098"/>
        <pc:sldMkLst>
          <pc:docMk/>
          <pc:sldMk cId="1961470373" sldId="590"/>
        </pc:sldMkLst>
        <pc:spChg chg="del">
          <ac:chgData name="Nazar Shchur" userId="3faffa111ac016f6" providerId="LiveId" clId="{93BE068F-AF6F-4829-866A-6748EB9DCF52}" dt="2021-02-15T15:52:30.075" v="2703" actId="478"/>
          <ac:spMkLst>
            <pc:docMk/>
            <pc:sldMk cId="1961470373" sldId="590"/>
            <ac:spMk id="5" creationId="{FD31836F-682F-4360-8E92-B53640B042B0}"/>
          </ac:spMkLst>
        </pc:spChg>
        <pc:spChg chg="del">
          <ac:chgData name="Nazar Shchur" userId="3faffa111ac016f6" providerId="LiveId" clId="{93BE068F-AF6F-4829-866A-6748EB9DCF52}" dt="2021-02-15T15:52:27.058" v="2702" actId="478"/>
          <ac:spMkLst>
            <pc:docMk/>
            <pc:sldMk cId="1961470373" sldId="590"/>
            <ac:spMk id="7" creationId="{A569A893-9B12-4EDB-9D84-9455C42C7DEC}"/>
          </ac:spMkLst>
        </pc:spChg>
        <pc:spChg chg="del">
          <ac:chgData name="Nazar Shchur" userId="3faffa111ac016f6" providerId="LiveId" clId="{93BE068F-AF6F-4829-866A-6748EB9DCF52}" dt="2021-02-15T16:22:31.806" v="2865" actId="478"/>
          <ac:spMkLst>
            <pc:docMk/>
            <pc:sldMk cId="1961470373" sldId="590"/>
            <ac:spMk id="8" creationId="{E8E72AA9-ECC5-48CD-84C8-0B67DCE58A48}"/>
          </ac:spMkLst>
        </pc:spChg>
        <pc:spChg chg="del">
          <ac:chgData name="Nazar Shchur" userId="3faffa111ac016f6" providerId="LiveId" clId="{93BE068F-AF6F-4829-866A-6748EB9DCF52}" dt="2021-02-15T15:52:10" v="2700" actId="478"/>
          <ac:spMkLst>
            <pc:docMk/>
            <pc:sldMk cId="1961470373" sldId="590"/>
            <ac:spMk id="9" creationId="{36EF950A-1F79-4580-8524-882198DC214B}"/>
          </ac:spMkLst>
        </pc:spChg>
        <pc:spChg chg="del">
          <ac:chgData name="Nazar Shchur" userId="3faffa111ac016f6" providerId="LiveId" clId="{93BE068F-AF6F-4829-866A-6748EB9DCF52}" dt="2021-02-15T15:52:10" v="2700" actId="478"/>
          <ac:spMkLst>
            <pc:docMk/>
            <pc:sldMk cId="1961470373" sldId="590"/>
            <ac:spMk id="10" creationId="{C29CF237-986D-481C-865A-EB1C5BFC99F5}"/>
          </ac:spMkLst>
        </pc:spChg>
        <pc:spChg chg="del">
          <ac:chgData name="Nazar Shchur" userId="3faffa111ac016f6" providerId="LiveId" clId="{93BE068F-AF6F-4829-866A-6748EB9DCF52}" dt="2021-02-15T15:52:30.075" v="2703" actId="478"/>
          <ac:spMkLst>
            <pc:docMk/>
            <pc:sldMk cId="1961470373" sldId="590"/>
            <ac:spMk id="11" creationId="{6168CB3C-A31C-40EB-B712-1AF13E1E4E0E}"/>
          </ac:spMkLst>
        </pc:spChg>
        <pc:spChg chg="del">
          <ac:chgData name="Nazar Shchur" userId="3faffa111ac016f6" providerId="LiveId" clId="{93BE068F-AF6F-4829-866A-6748EB9DCF52}" dt="2021-02-15T15:52:30.075" v="2703" actId="478"/>
          <ac:spMkLst>
            <pc:docMk/>
            <pc:sldMk cId="1961470373" sldId="590"/>
            <ac:spMk id="12" creationId="{671CBB10-34F3-486D-B8D2-9DA411FBBFEC}"/>
          </ac:spMkLst>
        </pc:spChg>
        <pc:spChg chg="del mod topLvl">
          <ac:chgData name="Nazar Shchur" userId="3faffa111ac016f6" providerId="LiveId" clId="{93BE068F-AF6F-4829-866A-6748EB9DCF52}" dt="2021-02-15T16:22:31.806" v="2865" actId="478"/>
          <ac:spMkLst>
            <pc:docMk/>
            <pc:sldMk cId="1961470373" sldId="590"/>
            <ac:spMk id="13" creationId="{3BE92D7A-335C-4715-A913-A8A8396C9735}"/>
          </ac:spMkLst>
        </pc:spChg>
        <pc:spChg chg="del">
          <ac:chgData name="Nazar Shchur" userId="3faffa111ac016f6" providerId="LiveId" clId="{93BE068F-AF6F-4829-866A-6748EB9DCF52}" dt="2021-02-15T15:52:10" v="2700" actId="478"/>
          <ac:spMkLst>
            <pc:docMk/>
            <pc:sldMk cId="1961470373" sldId="590"/>
            <ac:spMk id="15" creationId="{D7EC24DA-1F21-4483-A4DE-5A588A566C38}"/>
          </ac:spMkLst>
        </pc:spChg>
        <pc:spChg chg="add mod">
          <ac:chgData name="Nazar Shchur" userId="3faffa111ac016f6" providerId="LiveId" clId="{93BE068F-AF6F-4829-866A-6748EB9DCF52}" dt="2021-02-15T15:54:38.492" v="2731" actId="207"/>
          <ac:spMkLst>
            <pc:docMk/>
            <pc:sldMk cId="1961470373" sldId="590"/>
            <ac:spMk id="16" creationId="{0C1757B7-AB22-463D-A1D1-604CE8B4E58D}"/>
          </ac:spMkLst>
        </pc:spChg>
        <pc:spChg chg="add mod">
          <ac:chgData name="Nazar Shchur" userId="3faffa111ac016f6" providerId="LiveId" clId="{93BE068F-AF6F-4829-866A-6748EB9DCF52}" dt="2021-02-15T15:57:00.411" v="2741" actId="207"/>
          <ac:spMkLst>
            <pc:docMk/>
            <pc:sldMk cId="1961470373" sldId="590"/>
            <ac:spMk id="17" creationId="{83BE0F33-5999-4CE2-8676-5C6039395F39}"/>
          </ac:spMkLst>
        </pc:spChg>
        <pc:spChg chg="add mod">
          <ac:chgData name="Nazar Shchur" userId="3faffa111ac016f6" providerId="LiveId" clId="{93BE068F-AF6F-4829-866A-6748EB9DCF52}" dt="2021-02-15T15:58:11.187" v="2751" actId="14100"/>
          <ac:spMkLst>
            <pc:docMk/>
            <pc:sldMk cId="1961470373" sldId="590"/>
            <ac:spMk id="18" creationId="{B59F5399-A2AE-4B72-8A47-4021255AE0D5}"/>
          </ac:spMkLst>
        </pc:spChg>
        <pc:spChg chg="add mod">
          <ac:chgData name="Nazar Shchur" userId="3faffa111ac016f6" providerId="LiveId" clId="{93BE068F-AF6F-4829-866A-6748EB9DCF52}" dt="2021-02-15T16:11:08.613" v="2802" actId="1076"/>
          <ac:spMkLst>
            <pc:docMk/>
            <pc:sldMk cId="1961470373" sldId="590"/>
            <ac:spMk id="20" creationId="{8EBF2E66-63C5-49A5-B746-CBDCA80FC02B}"/>
          </ac:spMkLst>
        </pc:spChg>
        <pc:spChg chg="add mod">
          <ac:chgData name="Nazar Shchur" userId="3faffa111ac016f6" providerId="LiveId" clId="{93BE068F-AF6F-4829-866A-6748EB9DCF52}" dt="2021-02-15T16:11:27.998" v="2808" actId="20577"/>
          <ac:spMkLst>
            <pc:docMk/>
            <pc:sldMk cId="1961470373" sldId="590"/>
            <ac:spMk id="25" creationId="{A5633F3E-2706-4AD7-8164-D953947D9367}"/>
          </ac:spMkLst>
        </pc:spChg>
        <pc:spChg chg="add mod">
          <ac:chgData name="Nazar Shchur" userId="3faffa111ac016f6" providerId="LiveId" clId="{93BE068F-AF6F-4829-866A-6748EB9DCF52}" dt="2021-02-15T16:14:46.847" v="2820" actId="20577"/>
          <ac:spMkLst>
            <pc:docMk/>
            <pc:sldMk cId="1961470373" sldId="590"/>
            <ac:spMk id="28" creationId="{824E6C84-7D54-4045-9964-E1A0ABEFF685}"/>
          </ac:spMkLst>
        </pc:spChg>
        <pc:spChg chg="mod">
          <ac:chgData name="Nazar Shchur" userId="3faffa111ac016f6" providerId="LiveId" clId="{93BE068F-AF6F-4829-866A-6748EB9DCF52}" dt="2021-02-15T15:52:03.110" v="2699"/>
          <ac:spMkLst>
            <pc:docMk/>
            <pc:sldMk cId="1961470373" sldId="590"/>
            <ac:spMk id="30" creationId="{E03F8B15-4FC7-4141-A1A3-18A8A0E6DDF4}"/>
          </ac:spMkLst>
        </pc:spChg>
        <pc:spChg chg="add mod">
          <ac:chgData name="Nazar Shchur" userId="3faffa111ac016f6" providerId="LiveId" clId="{93BE068F-AF6F-4829-866A-6748EB9DCF52}" dt="2021-02-15T16:33:47.736" v="2952" actId="20577"/>
          <ac:spMkLst>
            <pc:docMk/>
            <pc:sldMk cId="1961470373" sldId="590"/>
            <ac:spMk id="31" creationId="{1CB90B3F-53A1-4079-8BFA-C06A3D13D9F5}"/>
          </ac:spMkLst>
        </pc:spChg>
        <pc:spChg chg="add del mod">
          <ac:chgData name="Nazar Shchur" userId="3faffa111ac016f6" providerId="LiveId" clId="{93BE068F-AF6F-4829-866A-6748EB9DCF52}" dt="2021-02-15T16:22:02.720" v="2863" actId="478"/>
          <ac:spMkLst>
            <pc:docMk/>
            <pc:sldMk cId="1961470373" sldId="590"/>
            <ac:spMk id="32" creationId="{10A7765A-0253-4ADF-8722-053760D3071A}"/>
          </ac:spMkLst>
        </pc:spChg>
        <pc:grpChg chg="del">
          <ac:chgData name="Nazar Shchur" userId="3faffa111ac016f6" providerId="LiveId" clId="{93BE068F-AF6F-4829-866A-6748EB9DCF52}" dt="2021-02-15T16:22:31.806" v="2865" actId="478"/>
          <ac:grpSpMkLst>
            <pc:docMk/>
            <pc:sldMk cId="1961470373" sldId="590"/>
            <ac:grpSpMk id="2" creationId="{142C9CCE-2BCE-4623-8CE0-BD773C224B6D}"/>
          </ac:grpSpMkLst>
        </pc:grpChg>
        <pc:grpChg chg="del mod">
          <ac:chgData name="Nazar Shchur" userId="3faffa111ac016f6" providerId="LiveId" clId="{93BE068F-AF6F-4829-866A-6748EB9DCF52}" dt="2021-02-15T16:22:31.806" v="2865" actId="478"/>
          <ac:grpSpMkLst>
            <pc:docMk/>
            <pc:sldMk cId="1961470373" sldId="590"/>
            <ac:grpSpMk id="3" creationId="{8983F44B-6F64-4DB1-9403-6193A2B9D842}"/>
          </ac:grpSpMkLst>
        </pc:grpChg>
        <pc:picChg chg="mod topLvl modCrop">
          <ac:chgData name="Nazar Shchur" userId="3faffa111ac016f6" providerId="LiveId" clId="{93BE068F-AF6F-4829-866A-6748EB9DCF52}" dt="2021-02-15T16:22:55.472" v="2879" actId="1036"/>
          <ac:picMkLst>
            <pc:docMk/>
            <pc:sldMk cId="1961470373" sldId="590"/>
            <ac:picMk id="6" creationId="{96199386-5EE1-4454-ABA0-82FABFA11ABD}"/>
          </ac:picMkLst>
        </pc:picChg>
        <pc:picChg chg="add mod modCrop">
          <ac:chgData name="Nazar Shchur" userId="3faffa111ac016f6" providerId="LiveId" clId="{93BE068F-AF6F-4829-866A-6748EB9DCF52}" dt="2021-02-15T16:14:15.168" v="2815" actId="1076"/>
          <ac:picMkLst>
            <pc:docMk/>
            <pc:sldMk cId="1961470373" sldId="590"/>
            <ac:picMk id="14" creationId="{4BB756EA-BACA-4365-8FD8-B2C4F5957F68}"/>
          </ac:picMkLst>
        </pc:picChg>
        <pc:picChg chg="add del mod">
          <ac:chgData name="Nazar Shchur" userId="3faffa111ac016f6" providerId="LiveId" clId="{93BE068F-AF6F-4829-866A-6748EB9DCF52}" dt="2021-02-15T16:08:10.369" v="2778" actId="478"/>
          <ac:picMkLst>
            <pc:docMk/>
            <pc:sldMk cId="1961470373" sldId="590"/>
            <ac:picMk id="19" creationId="{D30ECE8F-8086-42ED-A133-7CA761576BE0}"/>
          </ac:picMkLst>
        </pc:picChg>
        <pc:picChg chg="add mod">
          <ac:chgData name="Nazar Shchur" userId="3faffa111ac016f6" providerId="LiveId" clId="{93BE068F-AF6F-4829-866A-6748EB9DCF52}" dt="2021-02-15T16:11:11.050" v="2803" actId="1076"/>
          <ac:picMkLst>
            <pc:docMk/>
            <pc:sldMk cId="1961470373" sldId="590"/>
            <ac:picMk id="2050" creationId="{56CC9DED-48A2-4B83-92AE-12E4C20DD461}"/>
          </ac:picMkLst>
        </pc:picChg>
        <pc:picChg chg="add del mod">
          <ac:chgData name="Nazar Shchur" userId="3faffa111ac016f6" providerId="LiveId" clId="{93BE068F-AF6F-4829-866A-6748EB9DCF52}" dt="2021-02-15T16:08:05.681" v="2777" actId="478"/>
          <ac:picMkLst>
            <pc:docMk/>
            <pc:sldMk cId="1961470373" sldId="590"/>
            <ac:picMk id="2052" creationId="{27AB45B5-A0C6-4815-BDDD-1250F7D006F5}"/>
          </ac:picMkLst>
        </pc:picChg>
        <pc:picChg chg="add del mod">
          <ac:chgData name="Nazar Shchur" userId="3faffa111ac016f6" providerId="LiveId" clId="{93BE068F-AF6F-4829-866A-6748EB9DCF52}" dt="2021-02-15T16:08:34.531" v="2782" actId="478"/>
          <ac:picMkLst>
            <pc:docMk/>
            <pc:sldMk cId="1961470373" sldId="590"/>
            <ac:picMk id="2054" creationId="{1EE59D2F-897D-4998-9E5E-07691A2CD0A2}"/>
          </ac:picMkLst>
        </pc:picChg>
        <pc:picChg chg="add mod">
          <ac:chgData name="Nazar Shchur" userId="3faffa111ac016f6" providerId="LiveId" clId="{93BE068F-AF6F-4829-866A-6748EB9DCF52}" dt="2021-02-15T16:11:06.057" v="2801" actId="1076"/>
          <ac:picMkLst>
            <pc:docMk/>
            <pc:sldMk cId="1961470373" sldId="590"/>
            <ac:picMk id="2056" creationId="{0D1D38E5-8D7F-4AC3-9215-97BAFBDD8815}"/>
          </ac:picMkLst>
        </pc:picChg>
        <pc:picChg chg="add mod">
          <ac:chgData name="Nazar Shchur" userId="3faffa111ac016f6" providerId="LiveId" clId="{93BE068F-AF6F-4829-866A-6748EB9DCF52}" dt="2021-02-15T16:19:26.067" v="2829" actId="1076"/>
          <ac:picMkLst>
            <pc:docMk/>
            <pc:sldMk cId="1961470373" sldId="590"/>
            <ac:picMk id="2058" creationId="{61DD3AB0-B2DB-4F85-9627-961A36A82A63}"/>
          </ac:picMkLst>
        </pc:picChg>
      </pc:sldChg>
      <pc:sldChg chg="addSp delSp modSp add mod delAnim modAnim">
        <pc:chgData name="Nazar Shchur" userId="3faffa111ac016f6" providerId="LiveId" clId="{93BE068F-AF6F-4829-866A-6748EB9DCF52}" dt="2021-02-15T17:27:00.734" v="3099"/>
        <pc:sldMkLst>
          <pc:docMk/>
          <pc:sldMk cId="520011025" sldId="591"/>
        </pc:sldMkLst>
        <pc:spChg chg="del">
          <ac:chgData name="Nazar Shchur" userId="3faffa111ac016f6" providerId="LiveId" clId="{93BE068F-AF6F-4829-866A-6748EB9DCF52}" dt="2021-02-15T16:23:22.773" v="2881" actId="478"/>
          <ac:spMkLst>
            <pc:docMk/>
            <pc:sldMk cId="520011025" sldId="591"/>
            <ac:spMk id="16" creationId="{0C1757B7-AB22-463D-A1D1-604CE8B4E58D}"/>
          </ac:spMkLst>
        </pc:spChg>
        <pc:spChg chg="del">
          <ac:chgData name="Nazar Shchur" userId="3faffa111ac016f6" providerId="LiveId" clId="{93BE068F-AF6F-4829-866A-6748EB9DCF52}" dt="2021-02-15T16:23:22.773" v="2881" actId="478"/>
          <ac:spMkLst>
            <pc:docMk/>
            <pc:sldMk cId="520011025" sldId="591"/>
            <ac:spMk id="17" creationId="{83BE0F33-5999-4CE2-8676-5C6039395F39}"/>
          </ac:spMkLst>
        </pc:spChg>
        <pc:spChg chg="del">
          <ac:chgData name="Nazar Shchur" userId="3faffa111ac016f6" providerId="LiveId" clId="{93BE068F-AF6F-4829-866A-6748EB9DCF52}" dt="2021-02-15T16:23:20.069" v="2880" actId="478"/>
          <ac:spMkLst>
            <pc:docMk/>
            <pc:sldMk cId="520011025" sldId="591"/>
            <ac:spMk id="18" creationId="{B59F5399-A2AE-4B72-8A47-4021255AE0D5}"/>
          </ac:spMkLst>
        </pc:spChg>
        <pc:spChg chg="del">
          <ac:chgData name="Nazar Shchur" userId="3faffa111ac016f6" providerId="LiveId" clId="{93BE068F-AF6F-4829-866A-6748EB9DCF52}" dt="2021-02-15T16:23:20.069" v="2880" actId="478"/>
          <ac:spMkLst>
            <pc:docMk/>
            <pc:sldMk cId="520011025" sldId="591"/>
            <ac:spMk id="20" creationId="{8EBF2E66-63C5-49A5-B746-CBDCA80FC02B}"/>
          </ac:spMkLst>
        </pc:spChg>
        <pc:spChg chg="add mod ord">
          <ac:chgData name="Nazar Shchur" userId="3faffa111ac016f6" providerId="LiveId" clId="{93BE068F-AF6F-4829-866A-6748EB9DCF52}" dt="2021-02-15T16:43:36.046" v="3009" actId="1076"/>
          <ac:spMkLst>
            <pc:docMk/>
            <pc:sldMk cId="520011025" sldId="591"/>
            <ac:spMk id="23" creationId="{3C73E993-1351-40C5-8451-AB70B22F67E0}"/>
          </ac:spMkLst>
        </pc:spChg>
        <pc:spChg chg="add mod ord">
          <ac:chgData name="Nazar Shchur" userId="3faffa111ac016f6" providerId="LiveId" clId="{93BE068F-AF6F-4829-866A-6748EB9DCF52}" dt="2021-02-15T16:43:56.589" v="3012" actId="1076"/>
          <ac:spMkLst>
            <pc:docMk/>
            <pc:sldMk cId="520011025" sldId="591"/>
            <ac:spMk id="24" creationId="{F9811098-D9EF-496A-BCFA-82B8F02E9A29}"/>
          </ac:spMkLst>
        </pc:spChg>
        <pc:spChg chg="del">
          <ac:chgData name="Nazar Shchur" userId="3faffa111ac016f6" providerId="LiveId" clId="{93BE068F-AF6F-4829-866A-6748EB9DCF52}" dt="2021-02-15T16:23:22.773" v="2881" actId="478"/>
          <ac:spMkLst>
            <pc:docMk/>
            <pc:sldMk cId="520011025" sldId="591"/>
            <ac:spMk id="25" creationId="{A5633F3E-2706-4AD7-8164-D953947D9367}"/>
          </ac:spMkLst>
        </pc:spChg>
        <pc:spChg chg="del">
          <ac:chgData name="Nazar Shchur" userId="3faffa111ac016f6" providerId="LiveId" clId="{93BE068F-AF6F-4829-866A-6748EB9DCF52}" dt="2021-02-15T16:23:22.773" v="2881" actId="478"/>
          <ac:spMkLst>
            <pc:docMk/>
            <pc:sldMk cId="520011025" sldId="591"/>
            <ac:spMk id="28" creationId="{824E6C84-7D54-4045-9964-E1A0ABEFF685}"/>
          </ac:spMkLst>
        </pc:spChg>
        <pc:spChg chg="del">
          <ac:chgData name="Nazar Shchur" userId="3faffa111ac016f6" providerId="LiveId" clId="{93BE068F-AF6F-4829-866A-6748EB9DCF52}" dt="2021-02-15T16:23:22.773" v="2881" actId="478"/>
          <ac:spMkLst>
            <pc:docMk/>
            <pc:sldMk cId="520011025" sldId="591"/>
            <ac:spMk id="31" creationId="{1CB90B3F-53A1-4079-8BFA-C06A3D13D9F5}"/>
          </ac:spMkLst>
        </pc:spChg>
        <pc:grpChg chg="del">
          <ac:chgData name="Nazar Shchur" userId="3faffa111ac016f6" providerId="LiveId" clId="{93BE068F-AF6F-4829-866A-6748EB9DCF52}" dt="2021-02-15T16:23:24.360" v="2882" actId="478"/>
          <ac:grpSpMkLst>
            <pc:docMk/>
            <pc:sldMk cId="520011025" sldId="591"/>
            <ac:grpSpMk id="3" creationId="{8983F44B-6F64-4DB1-9403-6193A2B9D842}"/>
          </ac:grpSpMkLst>
        </pc:grpChg>
        <pc:picChg chg="add mod ord modCrop">
          <ac:chgData name="Nazar Shchur" userId="3faffa111ac016f6" providerId="LiveId" clId="{93BE068F-AF6F-4829-866A-6748EB9DCF52}" dt="2021-02-15T16:42:46.819" v="2995" actId="732"/>
          <ac:picMkLst>
            <pc:docMk/>
            <pc:sldMk cId="520011025" sldId="591"/>
            <ac:picMk id="5" creationId="{AD184846-AE6F-4A8A-920A-6BA0984AF141}"/>
          </ac:picMkLst>
        </pc:picChg>
        <pc:picChg chg="del">
          <ac:chgData name="Nazar Shchur" userId="3faffa111ac016f6" providerId="LiveId" clId="{93BE068F-AF6F-4829-866A-6748EB9DCF52}" dt="2021-02-15T16:23:22.773" v="2881" actId="478"/>
          <ac:picMkLst>
            <pc:docMk/>
            <pc:sldMk cId="520011025" sldId="591"/>
            <ac:picMk id="14" creationId="{4BB756EA-BACA-4365-8FD8-B2C4F5957F68}"/>
          </ac:picMkLst>
        </pc:picChg>
        <pc:picChg chg="del">
          <ac:chgData name="Nazar Shchur" userId="3faffa111ac016f6" providerId="LiveId" clId="{93BE068F-AF6F-4829-866A-6748EB9DCF52}" dt="2021-02-15T16:23:20.069" v="2880" actId="478"/>
          <ac:picMkLst>
            <pc:docMk/>
            <pc:sldMk cId="520011025" sldId="591"/>
            <ac:picMk id="2050" creationId="{56CC9DED-48A2-4B83-92AE-12E4C20DD461}"/>
          </ac:picMkLst>
        </pc:picChg>
        <pc:picChg chg="del">
          <ac:chgData name="Nazar Shchur" userId="3faffa111ac016f6" providerId="LiveId" clId="{93BE068F-AF6F-4829-866A-6748EB9DCF52}" dt="2021-02-15T16:23:20.069" v="2880" actId="478"/>
          <ac:picMkLst>
            <pc:docMk/>
            <pc:sldMk cId="520011025" sldId="591"/>
            <ac:picMk id="2056" creationId="{0D1D38E5-8D7F-4AC3-9215-97BAFBDD8815}"/>
          </ac:picMkLst>
        </pc:picChg>
        <pc:picChg chg="del">
          <ac:chgData name="Nazar Shchur" userId="3faffa111ac016f6" providerId="LiveId" clId="{93BE068F-AF6F-4829-866A-6748EB9DCF52}" dt="2021-02-15T16:23:22.773" v="2881" actId="478"/>
          <ac:picMkLst>
            <pc:docMk/>
            <pc:sldMk cId="520011025" sldId="591"/>
            <ac:picMk id="2058" creationId="{61DD3AB0-B2DB-4F85-9627-961A36A82A63}"/>
          </ac:picMkLst>
        </pc:picChg>
        <pc:picChg chg="add del mod">
          <ac:chgData name="Nazar Shchur" userId="3faffa111ac016f6" providerId="LiveId" clId="{93BE068F-AF6F-4829-866A-6748EB9DCF52}" dt="2021-02-15T16:26:37.102" v="2886" actId="478"/>
          <ac:picMkLst>
            <pc:docMk/>
            <pc:sldMk cId="520011025" sldId="591"/>
            <ac:picMk id="3074" creationId="{8B037879-5407-41D9-A5F7-3DC6F608CD85}"/>
          </ac:picMkLst>
        </pc:picChg>
        <pc:picChg chg="add del">
          <ac:chgData name="Nazar Shchur" userId="3faffa111ac016f6" providerId="LiveId" clId="{93BE068F-AF6F-4829-866A-6748EB9DCF52}" dt="2021-02-15T16:27:15.359" v="2888" actId="478"/>
          <ac:picMkLst>
            <pc:docMk/>
            <pc:sldMk cId="520011025" sldId="591"/>
            <ac:picMk id="3076" creationId="{7DBAFF0D-FB69-4FEC-9BFC-F1F617F2E70C}"/>
          </ac:picMkLst>
        </pc:picChg>
        <pc:picChg chg="add del mod">
          <ac:chgData name="Nazar Shchur" userId="3faffa111ac016f6" providerId="LiveId" clId="{93BE068F-AF6F-4829-866A-6748EB9DCF52}" dt="2021-02-15T16:42:08.811" v="2985" actId="478"/>
          <ac:picMkLst>
            <pc:docMk/>
            <pc:sldMk cId="520011025" sldId="591"/>
            <ac:picMk id="3078" creationId="{D2C9B0DF-6CCF-4336-9185-DA2EE690C3FB}"/>
          </ac:picMkLst>
        </pc:picChg>
      </pc:sldChg>
      <pc:sldChg chg="add del">
        <pc:chgData name="Nazar Shchur" userId="3faffa111ac016f6" providerId="LiveId" clId="{93BE068F-AF6F-4829-866A-6748EB9DCF52}" dt="2021-02-15T18:45:24.453" v="3348" actId="47"/>
        <pc:sldMkLst>
          <pc:docMk/>
          <pc:sldMk cId="3053140535" sldId="592"/>
        </pc:sldMkLst>
      </pc:sldChg>
      <pc:sldChg chg="addSp delSp modSp add del mod delAnim modAnim">
        <pc:chgData name="Nazar Shchur" userId="3faffa111ac016f6" providerId="LiveId" clId="{93BE068F-AF6F-4829-866A-6748EB9DCF52}" dt="2021-02-15T17:23:25.255" v="3086" actId="47"/>
        <pc:sldMkLst>
          <pc:docMk/>
          <pc:sldMk cId="1742975070" sldId="593"/>
        </pc:sldMkLst>
        <pc:spChg chg="add mod">
          <ac:chgData name="Nazar Shchur" userId="3faffa111ac016f6" providerId="LiveId" clId="{93BE068F-AF6F-4829-866A-6748EB9DCF52}" dt="2021-02-15T16:40:43.923" v="2984" actId="14100"/>
          <ac:spMkLst>
            <pc:docMk/>
            <pc:sldMk cId="1742975070" sldId="593"/>
            <ac:spMk id="8" creationId="{70DD841F-9DA3-42E1-84D7-B314F97E7263}"/>
          </ac:spMkLst>
        </pc:spChg>
        <pc:spChg chg="add mod">
          <ac:chgData name="Nazar Shchur" userId="3faffa111ac016f6" providerId="LiveId" clId="{93BE068F-AF6F-4829-866A-6748EB9DCF52}" dt="2021-02-15T17:19:42.509" v="3070" actId="1076"/>
          <ac:spMkLst>
            <pc:docMk/>
            <pc:sldMk cId="1742975070" sldId="593"/>
            <ac:spMk id="9" creationId="{E33E6054-7566-4E6D-851C-C02E8B032FF5}"/>
          </ac:spMkLst>
        </pc:spChg>
        <pc:spChg chg="add mod">
          <ac:chgData name="Nazar Shchur" userId="3faffa111ac016f6" providerId="LiveId" clId="{93BE068F-AF6F-4829-866A-6748EB9DCF52}" dt="2021-02-15T17:20:54.623" v="3081" actId="1076"/>
          <ac:spMkLst>
            <pc:docMk/>
            <pc:sldMk cId="1742975070" sldId="593"/>
            <ac:spMk id="10" creationId="{52E396B2-688C-4296-9A00-C849A6DE453B}"/>
          </ac:spMkLst>
        </pc:spChg>
        <pc:spChg chg="mod">
          <ac:chgData name="Nazar Shchur" userId="3faffa111ac016f6" providerId="LiveId" clId="{93BE068F-AF6F-4829-866A-6748EB9DCF52}" dt="2021-02-15T16:39:57.798" v="2979" actId="14100"/>
          <ac:spMkLst>
            <pc:docMk/>
            <pc:sldMk cId="1742975070" sldId="593"/>
            <ac:spMk id="23" creationId="{3C73E993-1351-40C5-8451-AB70B22F67E0}"/>
          </ac:spMkLst>
        </pc:spChg>
        <pc:spChg chg="del">
          <ac:chgData name="Nazar Shchur" userId="3faffa111ac016f6" providerId="LiveId" clId="{93BE068F-AF6F-4829-866A-6748EB9DCF52}" dt="2021-02-15T16:32:08.608" v="2943" actId="478"/>
          <ac:spMkLst>
            <pc:docMk/>
            <pc:sldMk cId="1742975070" sldId="593"/>
            <ac:spMk id="24" creationId="{F9811098-D9EF-496A-BCFA-82B8F02E9A29}"/>
          </ac:spMkLst>
        </pc:spChg>
        <pc:picChg chg="del">
          <ac:chgData name="Nazar Shchur" userId="3faffa111ac016f6" providerId="LiveId" clId="{93BE068F-AF6F-4829-866A-6748EB9DCF52}" dt="2021-02-15T16:38:43.856" v="2962" actId="478"/>
          <ac:picMkLst>
            <pc:docMk/>
            <pc:sldMk cId="1742975070" sldId="593"/>
            <ac:picMk id="3078" creationId="{D2C9B0DF-6CCF-4336-9185-DA2EE690C3FB}"/>
          </ac:picMkLst>
        </pc:picChg>
        <pc:picChg chg="add mod">
          <ac:chgData name="Nazar Shchur" userId="3faffa111ac016f6" providerId="LiveId" clId="{93BE068F-AF6F-4829-866A-6748EB9DCF52}" dt="2021-02-15T16:39:23.297" v="2973" actId="1076"/>
          <ac:picMkLst>
            <pc:docMk/>
            <pc:sldMk cId="1742975070" sldId="593"/>
            <ac:picMk id="4098" creationId="{66517C3C-2580-4338-8B5F-39EE0BDDDE7E}"/>
          </ac:picMkLst>
        </pc:picChg>
      </pc:sldChg>
      <pc:sldChg chg="delSp add del mod delAnim">
        <pc:chgData name="Nazar Shchur" userId="3faffa111ac016f6" providerId="LiveId" clId="{93BE068F-AF6F-4829-866A-6748EB9DCF52}" dt="2021-02-15T16:44:24.790" v="3015" actId="47"/>
        <pc:sldMkLst>
          <pc:docMk/>
          <pc:sldMk cId="1469132207" sldId="594"/>
        </pc:sldMkLst>
        <pc:spChg chg="del">
          <ac:chgData name="Nazar Shchur" userId="3faffa111ac016f6" providerId="LiveId" clId="{93BE068F-AF6F-4829-866A-6748EB9DCF52}" dt="2021-02-15T16:44:19.658" v="3014" actId="478"/>
          <ac:spMkLst>
            <pc:docMk/>
            <pc:sldMk cId="1469132207" sldId="594"/>
            <ac:spMk id="8" creationId="{70DD841F-9DA3-42E1-84D7-B314F97E7263}"/>
          </ac:spMkLst>
        </pc:spChg>
      </pc:sldChg>
      <pc:sldChg chg="add del">
        <pc:chgData name="Nazar Shchur" userId="3faffa111ac016f6" providerId="LiveId" clId="{93BE068F-AF6F-4829-866A-6748EB9DCF52}" dt="2021-02-15T18:45:24.453" v="3348" actId="47"/>
        <pc:sldMkLst>
          <pc:docMk/>
          <pc:sldMk cId="1518266313" sldId="594"/>
        </pc:sldMkLst>
      </pc:sldChg>
      <pc:sldChg chg="addSp delSp modSp add mod ord delAnim modAnim">
        <pc:chgData name="Nazar Shchur" userId="3faffa111ac016f6" providerId="LiveId" clId="{93BE068F-AF6F-4829-866A-6748EB9DCF52}" dt="2021-02-15T17:42:15.859" v="3169"/>
        <pc:sldMkLst>
          <pc:docMk/>
          <pc:sldMk cId="4248896667" sldId="595"/>
        </pc:sldMkLst>
        <pc:spChg chg="del">
          <ac:chgData name="Nazar Shchur" userId="3faffa111ac016f6" providerId="LiveId" clId="{93BE068F-AF6F-4829-866A-6748EB9DCF52}" dt="2021-02-15T17:27:30.331" v="3103" actId="478"/>
          <ac:spMkLst>
            <pc:docMk/>
            <pc:sldMk cId="4248896667" sldId="595"/>
            <ac:spMk id="17" creationId="{63B6F784-F0F8-48C2-95FD-F429AAE65811}"/>
          </ac:spMkLst>
        </pc:spChg>
        <pc:spChg chg="add mod">
          <ac:chgData name="Nazar Shchur" userId="3faffa111ac016f6" providerId="LiveId" clId="{93BE068F-AF6F-4829-866A-6748EB9DCF52}" dt="2021-02-15T17:30:21.712" v="3144" actId="1036"/>
          <ac:spMkLst>
            <pc:docMk/>
            <pc:sldMk cId="4248896667" sldId="595"/>
            <ac:spMk id="47" creationId="{CBD70539-1EEE-4230-AACD-BF2A320D61C9}"/>
          </ac:spMkLst>
        </pc:spChg>
        <pc:spChg chg="add mod">
          <ac:chgData name="Nazar Shchur" userId="3faffa111ac016f6" providerId="LiveId" clId="{93BE068F-AF6F-4829-866A-6748EB9DCF52}" dt="2021-02-15T17:34:38.918" v="3158" actId="207"/>
          <ac:spMkLst>
            <pc:docMk/>
            <pc:sldMk cId="4248896667" sldId="595"/>
            <ac:spMk id="48" creationId="{2B351E11-A086-45B6-99D4-8A020B20A9FD}"/>
          </ac:spMkLst>
        </pc:spChg>
        <pc:spChg chg="add mod">
          <ac:chgData name="Nazar Shchur" userId="3faffa111ac016f6" providerId="LiveId" clId="{93BE068F-AF6F-4829-866A-6748EB9DCF52}" dt="2021-02-15T17:34:50.895" v="3160" actId="207"/>
          <ac:spMkLst>
            <pc:docMk/>
            <pc:sldMk cId="4248896667" sldId="595"/>
            <ac:spMk id="49" creationId="{0C7901A8-4CEF-464F-BA8B-B841DA766D11}"/>
          </ac:spMkLst>
        </pc:spChg>
        <pc:spChg chg="add del mod">
          <ac:chgData name="Nazar Shchur" userId="3faffa111ac016f6" providerId="LiveId" clId="{93BE068F-AF6F-4829-866A-6748EB9DCF52}" dt="2021-02-15T17:29:54.225" v="3131"/>
          <ac:spMkLst>
            <pc:docMk/>
            <pc:sldMk cId="4248896667" sldId="595"/>
            <ac:spMk id="50" creationId="{7E91F451-EA46-4787-8B71-9FFFFDD69EF9}"/>
          </ac:spMkLst>
        </pc:spChg>
        <pc:spChg chg="add mod">
          <ac:chgData name="Nazar Shchur" userId="3faffa111ac016f6" providerId="LiveId" clId="{93BE068F-AF6F-4829-866A-6748EB9DCF52}" dt="2021-02-15T17:35:08.448" v="3162" actId="207"/>
          <ac:spMkLst>
            <pc:docMk/>
            <pc:sldMk cId="4248896667" sldId="595"/>
            <ac:spMk id="51" creationId="{58754B6D-A5AE-4590-81AE-87CFFAC5A28D}"/>
          </ac:spMkLst>
        </pc:spChg>
        <pc:grpChg chg="del">
          <ac:chgData name="Nazar Shchur" userId="3faffa111ac016f6" providerId="LiveId" clId="{93BE068F-AF6F-4829-866A-6748EB9DCF52}" dt="2021-02-15T17:27:27.941" v="3102" actId="478"/>
          <ac:grpSpMkLst>
            <pc:docMk/>
            <pc:sldMk cId="4248896667" sldId="595"/>
            <ac:grpSpMk id="5" creationId="{7C9442C3-318C-4734-AE63-061BC1793A1E}"/>
          </ac:grpSpMkLst>
        </pc:grpChg>
        <pc:grpChg chg="del">
          <ac:chgData name="Nazar Shchur" userId="3faffa111ac016f6" providerId="LiveId" clId="{93BE068F-AF6F-4829-866A-6748EB9DCF52}" dt="2021-02-15T17:27:27.941" v="3102" actId="478"/>
          <ac:grpSpMkLst>
            <pc:docMk/>
            <pc:sldMk cId="4248896667" sldId="595"/>
            <ac:grpSpMk id="18" creationId="{8228B3AA-957B-456C-ABA8-8BAB614E7D6F}"/>
          </ac:grpSpMkLst>
        </pc:grpChg>
        <pc:picChg chg="add mod modCrop">
          <ac:chgData name="Nazar Shchur" userId="3faffa111ac016f6" providerId="LiveId" clId="{93BE068F-AF6F-4829-866A-6748EB9DCF52}" dt="2021-02-15T17:35:09.329" v="3163" actId="1076"/>
          <ac:picMkLst>
            <pc:docMk/>
            <pc:sldMk cId="4248896667" sldId="595"/>
            <ac:picMk id="3" creationId="{9DCBA8B9-1A0B-4BB9-9689-FF109AB21C47}"/>
          </ac:picMkLst>
        </pc:picChg>
        <pc:picChg chg="del">
          <ac:chgData name="Nazar Shchur" userId="3faffa111ac016f6" providerId="LiveId" clId="{93BE068F-AF6F-4829-866A-6748EB9DCF52}" dt="2021-02-15T17:27:27.941" v="3102" actId="478"/>
          <ac:picMkLst>
            <pc:docMk/>
            <pc:sldMk cId="4248896667" sldId="595"/>
            <ac:picMk id="43" creationId="{070FCFF9-47B6-495A-BFFD-C7F8DCDD0A35}"/>
          </ac:picMkLst>
        </pc:picChg>
      </pc:sldChg>
      <pc:sldChg chg="delSp add del mod delAnim">
        <pc:chgData name="Nazar Shchur" userId="3faffa111ac016f6" providerId="LiveId" clId="{93BE068F-AF6F-4829-866A-6748EB9DCF52}" dt="2021-02-15T17:19:56.501" v="3073" actId="47"/>
        <pc:sldMkLst>
          <pc:docMk/>
          <pc:sldMk cId="2901647154" sldId="596"/>
        </pc:sldMkLst>
        <pc:spChg chg="del">
          <ac:chgData name="Nazar Shchur" userId="3faffa111ac016f6" providerId="LiveId" clId="{93BE068F-AF6F-4829-866A-6748EB9DCF52}" dt="2021-02-15T17:19:52.652" v="3072" actId="478"/>
          <ac:spMkLst>
            <pc:docMk/>
            <pc:sldMk cId="2901647154" sldId="596"/>
            <ac:spMk id="9" creationId="{E33E6054-7566-4E6D-851C-C02E8B032FF5}"/>
          </ac:spMkLst>
        </pc:spChg>
      </pc:sldChg>
      <pc:sldChg chg="add modAnim">
        <pc:chgData name="Nazar Shchur" userId="3faffa111ac016f6" providerId="LiveId" clId="{93BE068F-AF6F-4829-866A-6748EB9DCF52}" dt="2021-02-15T17:22:22.518" v="3085"/>
        <pc:sldMkLst>
          <pc:docMk/>
          <pc:sldMk cId="4156192907" sldId="596"/>
        </pc:sldMkLst>
      </pc:sldChg>
      <pc:sldChg chg="addSp delSp modSp add mod modAnim">
        <pc:chgData name="Nazar Shchur" userId="3faffa111ac016f6" providerId="LiveId" clId="{93BE068F-AF6F-4829-866A-6748EB9DCF52}" dt="2021-02-15T18:48:43.628" v="3375" actId="207"/>
        <pc:sldMkLst>
          <pc:docMk/>
          <pc:sldMk cId="1793837637" sldId="597"/>
        </pc:sldMkLst>
        <pc:spChg chg="mod">
          <ac:chgData name="Nazar Shchur" userId="3faffa111ac016f6" providerId="LiveId" clId="{93BE068F-AF6F-4829-866A-6748EB9DCF52}" dt="2021-02-15T18:48:43.628" v="3375" actId="207"/>
          <ac:spMkLst>
            <pc:docMk/>
            <pc:sldMk cId="1793837637" sldId="597"/>
            <ac:spMk id="9" creationId="{2775A888-6DE7-442B-BB83-65A7AE906A55}"/>
          </ac:spMkLst>
        </pc:spChg>
        <pc:spChg chg="del">
          <ac:chgData name="Nazar Shchur" userId="3faffa111ac016f6" providerId="LiveId" clId="{93BE068F-AF6F-4829-866A-6748EB9DCF52}" dt="2021-02-15T17:57:41.497" v="3172" actId="478"/>
          <ac:spMkLst>
            <pc:docMk/>
            <pc:sldMk cId="1793837637" sldId="597"/>
            <ac:spMk id="11" creationId="{49DE2A47-A388-4E8F-BBD3-1898E9991567}"/>
          </ac:spMkLst>
        </pc:spChg>
        <pc:spChg chg="del">
          <ac:chgData name="Nazar Shchur" userId="3faffa111ac016f6" providerId="LiveId" clId="{93BE068F-AF6F-4829-866A-6748EB9DCF52}" dt="2021-02-15T17:57:41.497" v="3172" actId="478"/>
          <ac:spMkLst>
            <pc:docMk/>
            <pc:sldMk cId="1793837637" sldId="597"/>
            <ac:spMk id="12" creationId="{854EA841-8E46-400F-AEB5-4ACA14A7A245}"/>
          </ac:spMkLst>
        </pc:spChg>
        <pc:picChg chg="add mod ord modCrop">
          <ac:chgData name="Nazar Shchur" userId="3faffa111ac016f6" providerId="LiveId" clId="{93BE068F-AF6F-4829-866A-6748EB9DCF52}" dt="2021-02-15T18:48:31.147" v="3374" actId="1036"/>
          <ac:picMkLst>
            <pc:docMk/>
            <pc:sldMk cId="1793837637" sldId="597"/>
            <ac:picMk id="3" creationId="{82264CA0-3D76-4284-A6BD-399F2CA352CD}"/>
          </ac:picMkLst>
        </pc:picChg>
        <pc:picChg chg="del">
          <ac:chgData name="Nazar Shchur" userId="3faffa111ac016f6" providerId="LiveId" clId="{93BE068F-AF6F-4829-866A-6748EB9DCF52}" dt="2021-02-15T17:57:41.497" v="3172" actId="478"/>
          <ac:picMkLst>
            <pc:docMk/>
            <pc:sldMk cId="1793837637" sldId="597"/>
            <ac:picMk id="9218" creationId="{2107ECB0-D662-4FCE-B38E-0FFB2C15F504}"/>
          </ac:picMkLst>
        </pc:picChg>
        <pc:picChg chg="del">
          <ac:chgData name="Nazar Shchur" userId="3faffa111ac016f6" providerId="LiveId" clId="{93BE068F-AF6F-4829-866A-6748EB9DCF52}" dt="2021-02-15T17:57:41.497" v="3172" actId="478"/>
          <ac:picMkLst>
            <pc:docMk/>
            <pc:sldMk cId="1793837637" sldId="597"/>
            <ac:picMk id="9220" creationId="{D804F332-9A95-43E6-B92D-DFE9B4F2D950}"/>
          </ac:picMkLst>
        </pc:picChg>
      </pc:sldChg>
      <pc:sldChg chg="modSp add">
        <pc:chgData name="Nazar Shchur" userId="3faffa111ac016f6" providerId="LiveId" clId="{93BE068F-AF6F-4829-866A-6748EB9DCF52}" dt="2021-02-15T18:46:08.007" v="3351" actId="207"/>
        <pc:sldMkLst>
          <pc:docMk/>
          <pc:sldMk cId="3781840587" sldId="598"/>
        </pc:sldMkLst>
        <pc:spChg chg="mod">
          <ac:chgData name="Nazar Shchur" userId="3faffa111ac016f6" providerId="LiveId" clId="{93BE068F-AF6F-4829-866A-6748EB9DCF52}" dt="2021-02-15T18:46:01.450" v="3350" actId="207"/>
          <ac:spMkLst>
            <pc:docMk/>
            <pc:sldMk cId="3781840587" sldId="598"/>
            <ac:spMk id="12" creationId="{D00E1F40-68EE-40B2-82DD-85C5954EA984}"/>
          </ac:spMkLst>
        </pc:spChg>
        <pc:spChg chg="mod">
          <ac:chgData name="Nazar Shchur" userId="3faffa111ac016f6" providerId="LiveId" clId="{93BE068F-AF6F-4829-866A-6748EB9DCF52}" dt="2021-02-15T18:45:57.169" v="3349" actId="207"/>
          <ac:spMkLst>
            <pc:docMk/>
            <pc:sldMk cId="3781840587" sldId="598"/>
            <ac:spMk id="13" creationId="{49CD4C9F-B0EE-45AB-A83E-78D37F530AF7}"/>
          </ac:spMkLst>
        </pc:spChg>
        <pc:spChg chg="mod">
          <ac:chgData name="Nazar Shchur" userId="3faffa111ac016f6" providerId="LiveId" clId="{93BE068F-AF6F-4829-866A-6748EB9DCF52}" dt="2021-02-15T18:46:08.007" v="3351" actId="207"/>
          <ac:spMkLst>
            <pc:docMk/>
            <pc:sldMk cId="3781840587" sldId="598"/>
            <ac:spMk id="14" creationId="{B076463C-690A-4F6B-A8F1-E6F690EA7C6A}"/>
          </ac:spMkLst>
        </pc:spChg>
      </pc:sldChg>
      <pc:sldChg chg="addSp delSp modSp add mod modAnim">
        <pc:chgData name="Nazar Shchur" userId="3faffa111ac016f6" providerId="LiveId" clId="{93BE068F-AF6F-4829-866A-6748EB9DCF52}" dt="2021-02-15T18:48:24.024" v="3373"/>
        <pc:sldMkLst>
          <pc:docMk/>
          <pc:sldMk cId="2023170294" sldId="599"/>
        </pc:sldMkLst>
        <pc:spChg chg="mod">
          <ac:chgData name="Nazar Shchur" userId="3faffa111ac016f6" providerId="LiveId" clId="{93BE068F-AF6F-4829-866A-6748EB9DCF52}" dt="2021-02-15T18:06:41.859" v="3211" actId="1076"/>
          <ac:spMkLst>
            <pc:docMk/>
            <pc:sldMk cId="2023170294" sldId="599"/>
            <ac:spMk id="9" creationId="{2775A888-6DE7-442B-BB83-65A7AE906A55}"/>
          </ac:spMkLst>
        </pc:spChg>
        <pc:picChg chg="del">
          <ac:chgData name="Nazar Shchur" userId="3faffa111ac016f6" providerId="LiveId" clId="{93BE068F-AF6F-4829-866A-6748EB9DCF52}" dt="2021-02-15T18:01:14.257" v="3191" actId="478"/>
          <ac:picMkLst>
            <pc:docMk/>
            <pc:sldMk cId="2023170294" sldId="599"/>
            <ac:picMk id="3" creationId="{82264CA0-3D76-4284-A6BD-399F2CA352CD}"/>
          </ac:picMkLst>
        </pc:picChg>
        <pc:picChg chg="add del">
          <ac:chgData name="Nazar Shchur" userId="3faffa111ac016f6" providerId="LiveId" clId="{93BE068F-AF6F-4829-866A-6748EB9DCF52}" dt="2021-02-15T18:04:53.264" v="3198" actId="478"/>
          <ac:picMkLst>
            <pc:docMk/>
            <pc:sldMk cId="2023170294" sldId="599"/>
            <ac:picMk id="1026" creationId="{3175349D-BE77-473F-A604-8C60FF0DA1D4}"/>
          </ac:picMkLst>
        </pc:picChg>
        <pc:picChg chg="add mod">
          <ac:chgData name="Nazar Shchur" userId="3faffa111ac016f6" providerId="LiveId" clId="{93BE068F-AF6F-4829-866A-6748EB9DCF52}" dt="2021-02-15T18:05:47.259" v="3205" actId="732"/>
          <ac:picMkLst>
            <pc:docMk/>
            <pc:sldMk cId="2023170294" sldId="599"/>
            <ac:picMk id="1028" creationId="{3CB36744-D872-45F9-8FC2-6356FF40989E}"/>
          </ac:picMkLst>
        </pc:picChg>
      </pc:sldChg>
      <pc:sldChg chg="addSp delSp modSp add modAnim">
        <pc:chgData name="Nazar Shchur" userId="3faffa111ac016f6" providerId="LiveId" clId="{93BE068F-AF6F-4829-866A-6748EB9DCF52}" dt="2021-02-15T18:48:17.683" v="3372"/>
        <pc:sldMkLst>
          <pc:docMk/>
          <pc:sldMk cId="4227658328" sldId="600"/>
        </pc:sldMkLst>
        <pc:spChg chg="mod">
          <ac:chgData name="Nazar Shchur" userId="3faffa111ac016f6" providerId="LiveId" clId="{93BE068F-AF6F-4829-866A-6748EB9DCF52}" dt="2021-02-15T18:08:26.914" v="3231" actId="207"/>
          <ac:spMkLst>
            <pc:docMk/>
            <pc:sldMk cId="4227658328" sldId="600"/>
            <ac:spMk id="9" creationId="{2775A888-6DE7-442B-BB83-65A7AE906A55}"/>
          </ac:spMkLst>
        </pc:spChg>
        <pc:picChg chg="del">
          <ac:chgData name="Nazar Shchur" userId="3faffa111ac016f6" providerId="LiveId" clId="{93BE068F-AF6F-4829-866A-6748EB9DCF52}" dt="2021-02-15T18:07:53.621" v="3228" actId="478"/>
          <ac:picMkLst>
            <pc:docMk/>
            <pc:sldMk cId="4227658328" sldId="600"/>
            <ac:picMk id="1028" creationId="{3CB36744-D872-45F9-8FC2-6356FF40989E}"/>
          </ac:picMkLst>
        </pc:picChg>
        <pc:picChg chg="add del">
          <ac:chgData name="Nazar Shchur" userId="3faffa111ac016f6" providerId="LiveId" clId="{93BE068F-AF6F-4829-866A-6748EB9DCF52}" dt="2021-02-15T18:10:32.412" v="3233"/>
          <ac:picMkLst>
            <pc:docMk/>
            <pc:sldMk cId="4227658328" sldId="600"/>
            <ac:picMk id="2050" creationId="{4D55A3FB-124B-428F-810E-C6555AD335DC}"/>
          </ac:picMkLst>
        </pc:picChg>
        <pc:picChg chg="add del mod">
          <ac:chgData name="Nazar Shchur" userId="3faffa111ac016f6" providerId="LiveId" clId="{93BE068F-AF6F-4829-866A-6748EB9DCF52}" dt="2021-02-15T18:11:23.296" v="3237" actId="478"/>
          <ac:picMkLst>
            <pc:docMk/>
            <pc:sldMk cId="4227658328" sldId="600"/>
            <ac:picMk id="2052" creationId="{0695EAE7-95DA-440F-8A3F-6600A8E09A27}"/>
          </ac:picMkLst>
        </pc:picChg>
        <pc:picChg chg="add mod">
          <ac:chgData name="Nazar Shchur" userId="3faffa111ac016f6" providerId="LiveId" clId="{93BE068F-AF6F-4829-866A-6748EB9DCF52}" dt="2021-02-15T18:16:03.307" v="3239" actId="167"/>
          <ac:picMkLst>
            <pc:docMk/>
            <pc:sldMk cId="4227658328" sldId="600"/>
            <ac:picMk id="2054" creationId="{C350FA38-4C64-4143-BB8C-14AA7C48661E}"/>
          </ac:picMkLst>
        </pc:picChg>
      </pc:sldChg>
      <pc:sldChg chg="addSp delSp modSp add mod modAnim">
        <pc:chgData name="Nazar Shchur" userId="3faffa111ac016f6" providerId="LiveId" clId="{93BE068F-AF6F-4829-866A-6748EB9DCF52}" dt="2021-02-15T18:48:10.057" v="3371"/>
        <pc:sldMkLst>
          <pc:docMk/>
          <pc:sldMk cId="1404869621" sldId="601"/>
        </pc:sldMkLst>
        <pc:spChg chg="mod">
          <ac:chgData name="Nazar Shchur" userId="3faffa111ac016f6" providerId="LiveId" clId="{93BE068F-AF6F-4829-866A-6748EB9DCF52}" dt="2021-02-15T18:17:04.732" v="3246" actId="207"/>
          <ac:spMkLst>
            <pc:docMk/>
            <pc:sldMk cId="1404869621" sldId="601"/>
            <ac:spMk id="9" creationId="{2775A888-6DE7-442B-BB83-65A7AE906A55}"/>
          </ac:spMkLst>
        </pc:spChg>
        <pc:picChg chg="add mod">
          <ac:chgData name="Nazar Shchur" userId="3faffa111ac016f6" providerId="LiveId" clId="{93BE068F-AF6F-4829-866A-6748EB9DCF52}" dt="2021-02-15T18:47:51.323" v="3366" actId="1076"/>
          <ac:picMkLst>
            <pc:docMk/>
            <pc:sldMk cId="1404869621" sldId="601"/>
            <ac:picMk id="3" creationId="{0A29AFC9-0859-4313-9393-7525B3474586}"/>
          </ac:picMkLst>
        </pc:picChg>
        <pc:picChg chg="add mod">
          <ac:chgData name="Nazar Shchur" userId="3faffa111ac016f6" providerId="LiveId" clId="{93BE068F-AF6F-4829-866A-6748EB9DCF52}" dt="2021-02-15T18:19:43.121" v="3260" actId="1076"/>
          <ac:picMkLst>
            <pc:docMk/>
            <pc:sldMk cId="1404869621" sldId="601"/>
            <ac:picMk id="5" creationId="{9964682D-2F78-4860-930A-2A095955436E}"/>
          </ac:picMkLst>
        </pc:picChg>
        <pc:picChg chg="del mod">
          <ac:chgData name="Nazar Shchur" userId="3faffa111ac016f6" providerId="LiveId" clId="{93BE068F-AF6F-4829-866A-6748EB9DCF52}" dt="2021-02-15T18:16:12.339" v="3242" actId="478"/>
          <ac:picMkLst>
            <pc:docMk/>
            <pc:sldMk cId="1404869621" sldId="601"/>
            <ac:picMk id="2054" creationId="{C350FA38-4C64-4143-BB8C-14AA7C48661E}"/>
          </ac:picMkLst>
        </pc:picChg>
        <pc:picChg chg="add del">
          <ac:chgData name="Nazar Shchur" userId="3faffa111ac016f6" providerId="LiveId" clId="{93BE068F-AF6F-4829-866A-6748EB9DCF52}" dt="2021-02-15T18:18:21.169" v="3248" actId="478"/>
          <ac:picMkLst>
            <pc:docMk/>
            <pc:sldMk cId="1404869621" sldId="601"/>
            <ac:picMk id="3074" creationId="{D2441DE6-22BC-47CF-955D-4392F264CDAC}"/>
          </ac:picMkLst>
        </pc:picChg>
      </pc:sldChg>
      <pc:sldChg chg="addSp delSp modSp add mod modAnim">
        <pc:chgData name="Nazar Shchur" userId="3faffa111ac016f6" providerId="LiveId" clId="{93BE068F-AF6F-4829-866A-6748EB9DCF52}" dt="2021-02-15T18:47:43.457" v="3364"/>
        <pc:sldMkLst>
          <pc:docMk/>
          <pc:sldMk cId="4258264843" sldId="602"/>
        </pc:sldMkLst>
        <pc:spChg chg="mod">
          <ac:chgData name="Nazar Shchur" userId="3faffa111ac016f6" providerId="LiveId" clId="{93BE068F-AF6F-4829-866A-6748EB9DCF52}" dt="2021-02-15T18:23:13.111" v="3280" actId="1076"/>
          <ac:spMkLst>
            <pc:docMk/>
            <pc:sldMk cId="4258264843" sldId="602"/>
            <ac:spMk id="9" creationId="{2775A888-6DE7-442B-BB83-65A7AE906A55}"/>
          </ac:spMkLst>
        </pc:spChg>
        <pc:picChg chg="del">
          <ac:chgData name="Nazar Shchur" userId="3faffa111ac016f6" providerId="LiveId" clId="{93BE068F-AF6F-4829-866A-6748EB9DCF52}" dt="2021-02-15T18:20:43.763" v="3268" actId="478"/>
          <ac:picMkLst>
            <pc:docMk/>
            <pc:sldMk cId="4258264843" sldId="602"/>
            <ac:picMk id="3" creationId="{0A29AFC9-0859-4313-9393-7525B3474586}"/>
          </ac:picMkLst>
        </pc:picChg>
        <pc:picChg chg="del">
          <ac:chgData name="Nazar Shchur" userId="3faffa111ac016f6" providerId="LiveId" clId="{93BE068F-AF6F-4829-866A-6748EB9DCF52}" dt="2021-02-15T18:20:45.281" v="3269" actId="478"/>
          <ac:picMkLst>
            <pc:docMk/>
            <pc:sldMk cId="4258264843" sldId="602"/>
            <ac:picMk id="5" creationId="{9964682D-2F78-4860-930A-2A095955436E}"/>
          </ac:picMkLst>
        </pc:picChg>
        <pc:picChg chg="add mod">
          <ac:chgData name="Nazar Shchur" userId="3faffa111ac016f6" providerId="LiveId" clId="{93BE068F-AF6F-4829-866A-6748EB9DCF52}" dt="2021-02-15T18:23:24.911" v="3283" actId="14100"/>
          <ac:picMkLst>
            <pc:docMk/>
            <pc:sldMk cId="4258264843" sldId="602"/>
            <ac:picMk id="4098" creationId="{E4023C20-682D-4F17-A23F-A3E426A244F4}"/>
          </ac:picMkLst>
        </pc:picChg>
      </pc:sldChg>
      <pc:sldChg chg="addSp delSp modSp add mod modAnim">
        <pc:chgData name="Nazar Shchur" userId="3faffa111ac016f6" providerId="LiveId" clId="{93BE068F-AF6F-4829-866A-6748EB9DCF52}" dt="2021-02-15T18:47:30.869" v="3361"/>
        <pc:sldMkLst>
          <pc:docMk/>
          <pc:sldMk cId="743778725" sldId="603"/>
        </pc:sldMkLst>
        <pc:spChg chg="mod">
          <ac:chgData name="Nazar Shchur" userId="3faffa111ac016f6" providerId="LiveId" clId="{93BE068F-AF6F-4829-866A-6748EB9DCF52}" dt="2021-02-15T18:31:52.994" v="3297" actId="1076"/>
          <ac:spMkLst>
            <pc:docMk/>
            <pc:sldMk cId="743778725" sldId="603"/>
            <ac:spMk id="9" creationId="{2775A888-6DE7-442B-BB83-65A7AE906A55}"/>
          </ac:spMkLst>
        </pc:spChg>
        <pc:picChg chg="del">
          <ac:chgData name="Nazar Shchur" userId="3faffa111ac016f6" providerId="LiveId" clId="{93BE068F-AF6F-4829-866A-6748EB9DCF52}" dt="2021-02-15T18:23:55.013" v="3286" actId="478"/>
          <ac:picMkLst>
            <pc:docMk/>
            <pc:sldMk cId="743778725" sldId="603"/>
            <ac:picMk id="4098" creationId="{E4023C20-682D-4F17-A23F-A3E426A244F4}"/>
          </ac:picMkLst>
        </pc:picChg>
        <pc:picChg chg="add mod">
          <ac:chgData name="Nazar Shchur" userId="3faffa111ac016f6" providerId="LiveId" clId="{93BE068F-AF6F-4829-866A-6748EB9DCF52}" dt="2021-02-15T18:31:36.963" v="3294" actId="732"/>
          <ac:picMkLst>
            <pc:docMk/>
            <pc:sldMk cId="743778725" sldId="603"/>
            <ac:picMk id="5122" creationId="{1C164083-1DCC-465F-8930-F3ACCDF69993}"/>
          </ac:picMkLst>
        </pc:picChg>
      </pc:sldChg>
      <pc:sldChg chg="addSp delSp modSp add mod modAnim">
        <pc:chgData name="Nazar Shchur" userId="3faffa111ac016f6" providerId="LiveId" clId="{93BE068F-AF6F-4829-866A-6748EB9DCF52}" dt="2021-02-15T18:47:24.510" v="3360"/>
        <pc:sldMkLst>
          <pc:docMk/>
          <pc:sldMk cId="333247802" sldId="604"/>
        </pc:sldMkLst>
        <pc:spChg chg="mod">
          <ac:chgData name="Nazar Shchur" userId="3faffa111ac016f6" providerId="LiveId" clId="{93BE068F-AF6F-4829-866A-6748EB9DCF52}" dt="2021-02-15T18:35:57.724" v="3314" actId="207"/>
          <ac:spMkLst>
            <pc:docMk/>
            <pc:sldMk cId="333247802" sldId="604"/>
            <ac:spMk id="9" creationId="{2775A888-6DE7-442B-BB83-65A7AE906A55}"/>
          </ac:spMkLst>
        </pc:spChg>
        <pc:picChg chg="del">
          <ac:chgData name="Nazar Shchur" userId="3faffa111ac016f6" providerId="LiveId" clId="{93BE068F-AF6F-4829-866A-6748EB9DCF52}" dt="2021-02-15T18:31:58.680" v="3299" actId="478"/>
          <ac:picMkLst>
            <pc:docMk/>
            <pc:sldMk cId="333247802" sldId="604"/>
            <ac:picMk id="5122" creationId="{1C164083-1DCC-465F-8930-F3ACCDF69993}"/>
          </ac:picMkLst>
        </pc:picChg>
        <pc:picChg chg="add mod">
          <ac:chgData name="Nazar Shchur" userId="3faffa111ac016f6" providerId="LiveId" clId="{93BE068F-AF6F-4829-866A-6748EB9DCF52}" dt="2021-02-15T18:35:40.857" v="3312" actId="1076"/>
          <ac:picMkLst>
            <pc:docMk/>
            <pc:sldMk cId="333247802" sldId="604"/>
            <ac:picMk id="6146" creationId="{1364F2A0-1C6A-4A96-A409-18E772B2F087}"/>
          </ac:picMkLst>
        </pc:picChg>
      </pc:sldChg>
      <pc:sldChg chg="addSp delSp modSp add mod modAnim">
        <pc:chgData name="Nazar Shchur" userId="3faffa111ac016f6" providerId="LiveId" clId="{93BE068F-AF6F-4829-866A-6748EB9DCF52}" dt="2021-02-15T18:47:17.908" v="3359"/>
        <pc:sldMkLst>
          <pc:docMk/>
          <pc:sldMk cId="322912438" sldId="605"/>
        </pc:sldMkLst>
        <pc:spChg chg="mod">
          <ac:chgData name="Nazar Shchur" userId="3faffa111ac016f6" providerId="LiveId" clId="{93BE068F-AF6F-4829-866A-6748EB9DCF52}" dt="2021-02-15T18:42:59.320" v="3330" actId="207"/>
          <ac:spMkLst>
            <pc:docMk/>
            <pc:sldMk cId="322912438" sldId="605"/>
            <ac:spMk id="9" creationId="{2775A888-6DE7-442B-BB83-65A7AE906A55}"/>
          </ac:spMkLst>
        </pc:spChg>
        <pc:picChg chg="del">
          <ac:chgData name="Nazar Shchur" userId="3faffa111ac016f6" providerId="LiveId" clId="{93BE068F-AF6F-4829-866A-6748EB9DCF52}" dt="2021-02-15T18:40:47.414" v="3318" actId="478"/>
          <ac:picMkLst>
            <pc:docMk/>
            <pc:sldMk cId="322912438" sldId="605"/>
            <ac:picMk id="6146" creationId="{1364F2A0-1C6A-4A96-A409-18E772B2F087}"/>
          </ac:picMkLst>
        </pc:picChg>
        <pc:picChg chg="add mod">
          <ac:chgData name="Nazar Shchur" userId="3faffa111ac016f6" providerId="LiveId" clId="{93BE068F-AF6F-4829-866A-6748EB9DCF52}" dt="2021-02-15T18:41:32.490" v="3325" actId="18131"/>
          <ac:picMkLst>
            <pc:docMk/>
            <pc:sldMk cId="322912438" sldId="605"/>
            <ac:picMk id="7170" creationId="{7A0F34A8-5B3F-4F5C-91FC-287318699E8A}"/>
          </ac:picMkLst>
        </pc:picChg>
      </pc:sldChg>
      <pc:sldChg chg="modSp add">
        <pc:chgData name="Nazar Shchur" userId="3faffa111ac016f6" providerId="LiveId" clId="{93BE068F-AF6F-4829-866A-6748EB9DCF52}" dt="2021-02-15T18:46:22.288" v="3354" actId="207"/>
        <pc:sldMkLst>
          <pc:docMk/>
          <pc:sldMk cId="152093587" sldId="606"/>
        </pc:sldMkLst>
        <pc:spChg chg="mod">
          <ac:chgData name="Nazar Shchur" userId="3faffa111ac016f6" providerId="LiveId" clId="{93BE068F-AF6F-4829-866A-6748EB9DCF52}" dt="2021-02-15T18:46:18.487" v="3353" actId="207"/>
          <ac:spMkLst>
            <pc:docMk/>
            <pc:sldMk cId="152093587" sldId="606"/>
            <ac:spMk id="12" creationId="{D00E1F40-68EE-40B2-82DD-85C5954EA984}"/>
          </ac:spMkLst>
        </pc:spChg>
        <pc:spChg chg="mod">
          <ac:chgData name="Nazar Shchur" userId="3faffa111ac016f6" providerId="LiveId" clId="{93BE068F-AF6F-4829-866A-6748EB9DCF52}" dt="2021-02-15T18:46:13.514" v="3352" actId="207"/>
          <ac:spMkLst>
            <pc:docMk/>
            <pc:sldMk cId="152093587" sldId="606"/>
            <ac:spMk id="13" creationId="{49CD4C9F-B0EE-45AB-A83E-78D37F530AF7}"/>
          </ac:spMkLst>
        </pc:spChg>
        <pc:spChg chg="mod">
          <ac:chgData name="Nazar Shchur" userId="3faffa111ac016f6" providerId="LiveId" clId="{93BE068F-AF6F-4829-866A-6748EB9DCF52}" dt="2021-02-15T18:46:22.288" v="3354" actId="207"/>
          <ac:spMkLst>
            <pc:docMk/>
            <pc:sldMk cId="152093587" sldId="606"/>
            <ac:spMk id="14" creationId="{B076463C-690A-4F6B-A8F1-E6F690EA7C6A}"/>
          </ac:spMkLst>
        </pc:spChg>
      </pc:sldChg>
      <pc:sldChg chg="modSp add">
        <pc:chgData name="Nazar Shchur" userId="3faffa111ac016f6" providerId="LiveId" clId="{93BE068F-AF6F-4829-866A-6748EB9DCF52}" dt="2021-02-15T18:46:49.997" v="3358" actId="207"/>
        <pc:sldMkLst>
          <pc:docMk/>
          <pc:sldMk cId="4140646487" sldId="607"/>
        </pc:sldMkLst>
        <pc:spChg chg="mod">
          <ac:chgData name="Nazar Shchur" userId="3faffa111ac016f6" providerId="LiveId" clId="{93BE068F-AF6F-4829-866A-6748EB9DCF52}" dt="2021-02-15T18:46:40.803" v="3357" actId="207"/>
          <ac:spMkLst>
            <pc:docMk/>
            <pc:sldMk cId="4140646487" sldId="607"/>
            <ac:spMk id="12" creationId="{D00E1F40-68EE-40B2-82DD-85C5954EA984}"/>
          </ac:spMkLst>
        </pc:spChg>
        <pc:spChg chg="mod">
          <ac:chgData name="Nazar Shchur" userId="3faffa111ac016f6" providerId="LiveId" clId="{93BE068F-AF6F-4829-866A-6748EB9DCF52}" dt="2021-02-15T18:46:32.138" v="3356" actId="207"/>
          <ac:spMkLst>
            <pc:docMk/>
            <pc:sldMk cId="4140646487" sldId="607"/>
            <ac:spMk id="13" creationId="{49CD4C9F-B0EE-45AB-A83E-78D37F530AF7}"/>
          </ac:spMkLst>
        </pc:spChg>
        <pc:spChg chg="mod">
          <ac:chgData name="Nazar Shchur" userId="3faffa111ac016f6" providerId="LiveId" clId="{93BE068F-AF6F-4829-866A-6748EB9DCF52}" dt="2021-02-15T18:46:49.997" v="3358" actId="207"/>
          <ac:spMkLst>
            <pc:docMk/>
            <pc:sldMk cId="4140646487" sldId="607"/>
            <ac:spMk id="14" creationId="{B076463C-690A-4F6B-A8F1-E6F690EA7C6A}"/>
          </ac:spMkLst>
        </pc:spChg>
      </pc:sldChg>
      <pc:sldChg chg="add del">
        <pc:chgData name="Nazar Shchur" userId="3faffa111ac016f6" providerId="LiveId" clId="{93BE068F-AF6F-4829-866A-6748EB9DCF52}" dt="2021-02-16T07:29:38.668" v="3410" actId="2696"/>
        <pc:sldMkLst>
          <pc:docMk/>
          <pc:sldMk cId="985300277" sldId="608"/>
        </pc:sldMkLst>
      </pc:sldChg>
    </pc:docChg>
  </pc:docChgLst>
  <pc:docChgLst>
    <pc:chgData name="Nazar Shchur" userId="3faffa111ac016f6" providerId="LiveId" clId="{88F421FF-F19C-409C-A5AE-86BCB906C25D}"/>
    <pc:docChg chg="undo custSel addSld delSld modSld sldOrd">
      <pc:chgData name="Nazar Shchur" userId="3faffa111ac016f6" providerId="LiveId" clId="{88F421FF-F19C-409C-A5AE-86BCB906C25D}" dt="2021-03-13T17:15:01.369" v="1213" actId="1076"/>
      <pc:docMkLst>
        <pc:docMk/>
      </pc:docMkLst>
      <pc:sldChg chg="modSp mod">
        <pc:chgData name="Nazar Shchur" userId="3faffa111ac016f6" providerId="LiveId" clId="{88F421FF-F19C-409C-A5AE-86BCB906C25D}" dt="2021-03-12T19:45:45.868" v="837" actId="20577"/>
        <pc:sldMkLst>
          <pc:docMk/>
          <pc:sldMk cId="1363152036" sldId="535"/>
        </pc:sldMkLst>
        <pc:spChg chg="mod">
          <ac:chgData name="Nazar Shchur" userId="3faffa111ac016f6" providerId="LiveId" clId="{88F421FF-F19C-409C-A5AE-86BCB906C25D}" dt="2021-03-12T19:45:45.868" v="837" actId="20577"/>
          <ac:spMkLst>
            <pc:docMk/>
            <pc:sldMk cId="1363152036" sldId="535"/>
            <ac:spMk id="24" creationId="{00000000-0000-0000-0000-000000000000}"/>
          </ac:spMkLst>
        </pc:spChg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3769046231" sldId="550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1579561320" sldId="573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2685624678" sldId="578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4076377478" sldId="581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837386544" sldId="582"/>
        </pc:sldMkLst>
      </pc:sldChg>
      <pc:sldChg chg="modSp mod">
        <pc:chgData name="Nazar Shchur" userId="3faffa111ac016f6" providerId="LiveId" clId="{88F421FF-F19C-409C-A5AE-86BCB906C25D}" dt="2021-03-13T16:38:06.335" v="884" actId="1035"/>
        <pc:sldMkLst>
          <pc:docMk/>
          <pc:sldMk cId="1474449845" sldId="583"/>
        </pc:sldMkLst>
        <pc:spChg chg="mod">
          <ac:chgData name="Nazar Shchur" userId="3faffa111ac016f6" providerId="LiveId" clId="{88F421FF-F19C-409C-A5AE-86BCB906C25D}" dt="2021-03-13T16:38:06.335" v="884" actId="1035"/>
          <ac:spMkLst>
            <pc:docMk/>
            <pc:sldMk cId="1474449845" sldId="583"/>
            <ac:spMk id="5" creationId="{974AC0B3-9366-40AA-B158-A560E76D466F}"/>
          </ac:spMkLst>
        </pc:spChg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4208046028" sldId="584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3321108893" sldId="585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2112954376" sldId="587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1961470373" sldId="590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520011025" sldId="591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4248896667" sldId="595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4156192907" sldId="596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1793837637" sldId="597"/>
        </pc:sldMkLst>
      </pc:sldChg>
      <pc:sldChg chg="modSp">
        <pc:chgData name="Nazar Shchur" userId="3faffa111ac016f6" providerId="LiveId" clId="{88F421FF-F19C-409C-A5AE-86BCB906C25D}" dt="2021-03-12T19:46:17.763" v="840" actId="207"/>
        <pc:sldMkLst>
          <pc:docMk/>
          <pc:sldMk cId="3781840587" sldId="598"/>
        </pc:sldMkLst>
        <pc:spChg chg="mod">
          <ac:chgData name="Nazar Shchur" userId="3faffa111ac016f6" providerId="LiveId" clId="{88F421FF-F19C-409C-A5AE-86BCB906C25D}" dt="2021-03-12T19:46:14.424" v="839" actId="207"/>
          <ac:spMkLst>
            <pc:docMk/>
            <pc:sldMk cId="3781840587" sldId="598"/>
            <ac:spMk id="12" creationId="{D00E1F40-68EE-40B2-82DD-85C5954EA984}"/>
          </ac:spMkLst>
        </pc:spChg>
        <pc:spChg chg="mod">
          <ac:chgData name="Nazar Shchur" userId="3faffa111ac016f6" providerId="LiveId" clId="{88F421FF-F19C-409C-A5AE-86BCB906C25D}" dt="2021-03-12T19:46:08.232" v="838" actId="207"/>
          <ac:spMkLst>
            <pc:docMk/>
            <pc:sldMk cId="3781840587" sldId="598"/>
            <ac:spMk id="13" creationId="{49CD4C9F-B0EE-45AB-A83E-78D37F530AF7}"/>
          </ac:spMkLst>
        </pc:spChg>
        <pc:spChg chg="mod">
          <ac:chgData name="Nazar Shchur" userId="3faffa111ac016f6" providerId="LiveId" clId="{88F421FF-F19C-409C-A5AE-86BCB906C25D}" dt="2021-03-12T19:46:17.763" v="840" actId="207"/>
          <ac:spMkLst>
            <pc:docMk/>
            <pc:sldMk cId="3781840587" sldId="598"/>
            <ac:spMk id="14" creationId="{B076463C-690A-4F6B-A8F1-E6F690EA7C6A}"/>
          </ac:spMkLst>
        </pc:spChg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2023170294" sldId="599"/>
        </pc:sldMkLst>
      </pc:sldChg>
      <pc:sldChg chg="addSp delSp modSp mod modAnim">
        <pc:chgData name="Nazar Shchur" userId="3faffa111ac016f6" providerId="LiveId" clId="{88F421FF-F19C-409C-A5AE-86BCB906C25D}" dt="2021-03-12T19:47:02.015" v="845"/>
        <pc:sldMkLst>
          <pc:docMk/>
          <pc:sldMk cId="4227658328" sldId="600"/>
        </pc:sldMkLst>
        <pc:spChg chg="mod">
          <ac:chgData name="Nazar Shchur" userId="3faffa111ac016f6" providerId="LiveId" clId="{88F421FF-F19C-409C-A5AE-86BCB906C25D}" dt="2021-03-12T18:59:54.306" v="476" actId="207"/>
          <ac:spMkLst>
            <pc:docMk/>
            <pc:sldMk cId="4227658328" sldId="600"/>
            <ac:spMk id="9" creationId="{2775A888-6DE7-442B-BB83-65A7AE906A55}"/>
          </ac:spMkLst>
        </pc:spChg>
        <pc:picChg chg="del">
          <ac:chgData name="Nazar Shchur" userId="3faffa111ac016f6" providerId="LiveId" clId="{88F421FF-F19C-409C-A5AE-86BCB906C25D}" dt="2021-03-12T18:29:26.385" v="424" actId="478"/>
          <ac:picMkLst>
            <pc:docMk/>
            <pc:sldMk cId="4227658328" sldId="600"/>
            <ac:picMk id="2054" creationId="{C350FA38-4C64-4143-BB8C-14AA7C48661E}"/>
          </ac:picMkLst>
        </pc:picChg>
        <pc:picChg chg="add mod">
          <ac:chgData name="Nazar Shchur" userId="3faffa111ac016f6" providerId="LiveId" clId="{88F421FF-F19C-409C-A5AE-86BCB906C25D}" dt="2021-03-12T18:59:38.750" v="474" actId="1076"/>
          <ac:picMkLst>
            <pc:docMk/>
            <pc:sldMk cId="4227658328" sldId="600"/>
            <ac:picMk id="4098" creationId="{B66CF783-FD78-468D-8B51-199D7AC08D58}"/>
          </ac:picMkLst>
        </pc:picChg>
      </pc:sldChg>
      <pc:sldChg chg="del">
        <pc:chgData name="Nazar Shchur" userId="3faffa111ac016f6" providerId="LiveId" clId="{88F421FF-F19C-409C-A5AE-86BCB906C25D}" dt="2021-03-12T19:44:32.750" v="822" actId="47"/>
        <pc:sldMkLst>
          <pc:docMk/>
          <pc:sldMk cId="1404869621" sldId="601"/>
        </pc:sldMkLst>
      </pc:sldChg>
      <pc:sldChg chg="del">
        <pc:chgData name="Nazar Shchur" userId="3faffa111ac016f6" providerId="LiveId" clId="{88F421FF-F19C-409C-A5AE-86BCB906C25D}" dt="2021-03-12T19:44:32.750" v="822" actId="47"/>
        <pc:sldMkLst>
          <pc:docMk/>
          <pc:sldMk cId="4258264843" sldId="602"/>
        </pc:sldMkLst>
      </pc:sldChg>
      <pc:sldChg chg="del">
        <pc:chgData name="Nazar Shchur" userId="3faffa111ac016f6" providerId="LiveId" clId="{88F421FF-F19C-409C-A5AE-86BCB906C25D}" dt="2021-03-12T19:44:32.750" v="822" actId="47"/>
        <pc:sldMkLst>
          <pc:docMk/>
          <pc:sldMk cId="743778725" sldId="603"/>
        </pc:sldMkLst>
      </pc:sldChg>
      <pc:sldChg chg="del">
        <pc:chgData name="Nazar Shchur" userId="3faffa111ac016f6" providerId="LiveId" clId="{88F421FF-F19C-409C-A5AE-86BCB906C25D}" dt="2021-03-12T19:44:32.750" v="822" actId="47"/>
        <pc:sldMkLst>
          <pc:docMk/>
          <pc:sldMk cId="333247802" sldId="604"/>
        </pc:sldMkLst>
      </pc:sldChg>
      <pc:sldChg chg="del">
        <pc:chgData name="Nazar Shchur" userId="3faffa111ac016f6" providerId="LiveId" clId="{88F421FF-F19C-409C-A5AE-86BCB906C25D}" dt="2021-03-12T19:44:32.750" v="822" actId="47"/>
        <pc:sldMkLst>
          <pc:docMk/>
          <pc:sldMk cId="322912438" sldId="605"/>
        </pc:sldMkLst>
      </pc:sldChg>
      <pc:sldChg chg="modSp">
        <pc:chgData name="Nazar Shchur" userId="3faffa111ac016f6" providerId="LiveId" clId="{88F421FF-F19C-409C-A5AE-86BCB906C25D}" dt="2021-03-12T19:46:40.916" v="843" actId="207"/>
        <pc:sldMkLst>
          <pc:docMk/>
          <pc:sldMk cId="152093587" sldId="606"/>
        </pc:sldMkLst>
        <pc:spChg chg="mod">
          <ac:chgData name="Nazar Shchur" userId="3faffa111ac016f6" providerId="LiveId" clId="{88F421FF-F19C-409C-A5AE-86BCB906C25D}" dt="2021-03-12T19:46:37.015" v="842" actId="207"/>
          <ac:spMkLst>
            <pc:docMk/>
            <pc:sldMk cId="152093587" sldId="606"/>
            <ac:spMk id="12" creationId="{D00E1F40-68EE-40B2-82DD-85C5954EA984}"/>
          </ac:spMkLst>
        </pc:spChg>
        <pc:spChg chg="mod">
          <ac:chgData name="Nazar Shchur" userId="3faffa111ac016f6" providerId="LiveId" clId="{88F421FF-F19C-409C-A5AE-86BCB906C25D}" dt="2021-03-12T19:46:31.833" v="841" actId="207"/>
          <ac:spMkLst>
            <pc:docMk/>
            <pc:sldMk cId="152093587" sldId="606"/>
            <ac:spMk id="13" creationId="{49CD4C9F-B0EE-45AB-A83E-78D37F530AF7}"/>
          </ac:spMkLst>
        </pc:spChg>
        <pc:spChg chg="mod">
          <ac:chgData name="Nazar Shchur" userId="3faffa111ac016f6" providerId="LiveId" clId="{88F421FF-F19C-409C-A5AE-86BCB906C25D}" dt="2021-03-12T19:46:40.916" v="843" actId="207"/>
          <ac:spMkLst>
            <pc:docMk/>
            <pc:sldMk cId="152093587" sldId="606"/>
            <ac:spMk id="14" creationId="{B076463C-690A-4F6B-A8F1-E6F690EA7C6A}"/>
          </ac:spMkLst>
        </pc:spChg>
      </pc:sldChg>
      <pc:sldChg chg="del">
        <pc:chgData name="Nazar Shchur" userId="3faffa111ac016f6" providerId="LiveId" clId="{88F421FF-F19C-409C-A5AE-86BCB906C25D}" dt="2021-03-12T19:45:33.360" v="829" actId="47"/>
        <pc:sldMkLst>
          <pc:docMk/>
          <pc:sldMk cId="4140646487" sldId="607"/>
        </pc:sldMkLst>
      </pc:sldChg>
      <pc:sldChg chg="del">
        <pc:chgData name="Nazar Shchur" userId="3faffa111ac016f6" providerId="LiveId" clId="{88F421FF-F19C-409C-A5AE-86BCB906C25D}" dt="2021-03-12T18:29:22.773" v="423" actId="47"/>
        <pc:sldMkLst>
          <pc:docMk/>
          <pc:sldMk cId="3104407086" sldId="608"/>
        </pc:sldMkLst>
      </pc:sldChg>
      <pc:sldChg chg="modSp mod">
        <pc:chgData name="Nazar Shchur" userId="3faffa111ac016f6" providerId="LiveId" clId="{88F421FF-F19C-409C-A5AE-86BCB906C25D}" dt="2021-03-13T16:38:14.706" v="894" actId="1035"/>
        <pc:sldMkLst>
          <pc:docMk/>
          <pc:sldMk cId="1183602227" sldId="611"/>
        </pc:sldMkLst>
        <pc:spChg chg="mod">
          <ac:chgData name="Nazar Shchur" userId="3faffa111ac016f6" providerId="LiveId" clId="{88F421FF-F19C-409C-A5AE-86BCB906C25D}" dt="2021-03-13T16:38:14.706" v="894" actId="1035"/>
          <ac:spMkLst>
            <pc:docMk/>
            <pc:sldMk cId="1183602227" sldId="611"/>
            <ac:spMk id="9" creationId="{2E735D3D-CBB6-4319-84B7-3FA9D5271B6A}"/>
          </ac:spMkLst>
        </pc:spChg>
        <pc:spChg chg="mod">
          <ac:chgData name="Nazar Shchur" userId="3faffa111ac016f6" providerId="LiveId" clId="{88F421FF-F19C-409C-A5AE-86BCB906C25D}" dt="2021-03-13T16:38:14.706" v="894" actId="1035"/>
          <ac:spMkLst>
            <pc:docMk/>
            <pc:sldMk cId="1183602227" sldId="611"/>
            <ac:spMk id="10" creationId="{4C85C041-6913-4E7C-8587-7B4E7E7A4553}"/>
          </ac:spMkLst>
        </pc:spChg>
      </pc:sldChg>
      <pc:sldChg chg="addSp delSp modSp mod">
        <pc:chgData name="Nazar Shchur" userId="3faffa111ac016f6" providerId="LiveId" clId="{88F421FF-F19C-409C-A5AE-86BCB906C25D}" dt="2021-03-13T16:38:24.786" v="909" actId="1036"/>
        <pc:sldMkLst>
          <pc:docMk/>
          <pc:sldMk cId="4051321810" sldId="614"/>
        </pc:sldMkLst>
        <pc:spChg chg="mod">
          <ac:chgData name="Nazar Shchur" userId="3faffa111ac016f6" providerId="LiveId" clId="{88F421FF-F19C-409C-A5AE-86BCB906C25D}" dt="2021-03-13T16:38:24.786" v="909" actId="1036"/>
          <ac:spMkLst>
            <pc:docMk/>
            <pc:sldMk cId="4051321810" sldId="614"/>
            <ac:spMk id="11" creationId="{84270298-3B4D-4BA4-82AE-F9AB4B9109A2}"/>
          </ac:spMkLst>
        </pc:spChg>
        <pc:spChg chg="mod">
          <ac:chgData name="Nazar Shchur" userId="3faffa111ac016f6" providerId="LiveId" clId="{88F421FF-F19C-409C-A5AE-86BCB906C25D}" dt="2021-03-13T16:38:24.786" v="909" actId="1036"/>
          <ac:spMkLst>
            <pc:docMk/>
            <pc:sldMk cId="4051321810" sldId="614"/>
            <ac:spMk id="12" creationId="{64693C4F-93EF-4D02-AB05-FC1A3BFFC1C4}"/>
          </ac:spMkLst>
        </pc:spChg>
        <pc:spChg chg="mod">
          <ac:chgData name="Nazar Shchur" userId="3faffa111ac016f6" providerId="LiveId" clId="{88F421FF-F19C-409C-A5AE-86BCB906C25D}" dt="2021-03-13T16:38:24.786" v="909" actId="1036"/>
          <ac:spMkLst>
            <pc:docMk/>
            <pc:sldMk cId="4051321810" sldId="614"/>
            <ac:spMk id="14" creationId="{5B8CB201-55E4-4DD1-8A07-304F3B56592B}"/>
          </ac:spMkLst>
        </pc:spChg>
        <pc:picChg chg="add del">
          <ac:chgData name="Nazar Shchur" userId="3faffa111ac016f6" providerId="LiveId" clId="{88F421FF-F19C-409C-A5AE-86BCB906C25D}" dt="2021-03-12T18:41:57.092" v="431" actId="478"/>
          <ac:picMkLst>
            <pc:docMk/>
            <pc:sldMk cId="4051321810" sldId="614"/>
            <ac:picMk id="3074" creationId="{53F5D56C-ADE1-4AA0-A840-D60979B3A131}"/>
          </ac:picMkLst>
        </pc:picChg>
        <pc:picChg chg="add del mod">
          <ac:chgData name="Nazar Shchur" userId="3faffa111ac016f6" providerId="LiveId" clId="{88F421FF-F19C-409C-A5AE-86BCB906C25D}" dt="2021-03-12T18:44:11.979" v="434" actId="478"/>
          <ac:picMkLst>
            <pc:docMk/>
            <pc:sldMk cId="4051321810" sldId="614"/>
            <ac:picMk id="3076" creationId="{7447703A-989C-4F8A-9091-4F35D42ABCD9}"/>
          </ac:picMkLst>
        </pc:picChg>
        <pc:picChg chg="add del mod">
          <ac:chgData name="Nazar Shchur" userId="3faffa111ac016f6" providerId="LiveId" clId="{88F421FF-F19C-409C-A5AE-86BCB906C25D}" dt="2021-03-12T18:44:22.854" v="437" actId="478"/>
          <ac:picMkLst>
            <pc:docMk/>
            <pc:sldMk cId="4051321810" sldId="614"/>
            <ac:picMk id="3078" creationId="{25A0830B-3611-43B4-9955-01CD21642CB8}"/>
          </ac:picMkLst>
        </pc:picChg>
        <pc:picChg chg="add del mod">
          <ac:chgData name="Nazar Shchur" userId="3faffa111ac016f6" providerId="LiveId" clId="{88F421FF-F19C-409C-A5AE-86BCB906C25D}" dt="2021-03-12T18:52:14.004" v="440" actId="478"/>
          <ac:picMkLst>
            <pc:docMk/>
            <pc:sldMk cId="4051321810" sldId="614"/>
            <ac:picMk id="3080" creationId="{D39FD851-156E-4DAB-9233-9C9EC636D352}"/>
          </ac:picMkLst>
        </pc:picChg>
        <pc:picChg chg="add mod">
          <ac:chgData name="Nazar Shchur" userId="3faffa111ac016f6" providerId="LiveId" clId="{88F421FF-F19C-409C-A5AE-86BCB906C25D}" dt="2021-03-12T18:52:38.889" v="445" actId="167"/>
          <ac:picMkLst>
            <pc:docMk/>
            <pc:sldMk cId="4051321810" sldId="614"/>
            <ac:picMk id="3082" creationId="{FCA6E887-18E1-4E2A-BC03-C1E2DAA133D0}"/>
          </ac:picMkLst>
        </pc:picChg>
        <pc:picChg chg="del mod">
          <ac:chgData name="Nazar Shchur" userId="3faffa111ac016f6" providerId="LiveId" clId="{88F421FF-F19C-409C-A5AE-86BCB906C25D}" dt="2021-03-12T18:41:18.579" v="429" actId="478"/>
          <ac:picMkLst>
            <pc:docMk/>
            <pc:sldMk cId="4051321810" sldId="614"/>
            <ac:picMk id="5122" creationId="{3C905E27-FA58-4240-9501-60032963A9BE}"/>
          </ac:picMkLst>
        </pc:picChg>
      </pc:sldChg>
      <pc:sldChg chg="modSp mod">
        <pc:chgData name="Nazar Shchur" userId="3faffa111ac016f6" providerId="LiveId" clId="{88F421FF-F19C-409C-A5AE-86BCB906C25D}" dt="2021-03-13T16:38:32.365" v="927" actId="1036"/>
        <pc:sldMkLst>
          <pc:docMk/>
          <pc:sldMk cId="3522697266" sldId="615"/>
        </pc:sldMkLst>
        <pc:spChg chg="mod">
          <ac:chgData name="Nazar Shchur" userId="3faffa111ac016f6" providerId="LiveId" clId="{88F421FF-F19C-409C-A5AE-86BCB906C25D}" dt="2021-03-13T16:38:32.365" v="927" actId="1036"/>
          <ac:spMkLst>
            <pc:docMk/>
            <pc:sldMk cId="3522697266" sldId="615"/>
            <ac:spMk id="11" creationId="{FC2560E2-A342-4D21-9C0F-31211FB7DB51}"/>
          </ac:spMkLst>
        </pc:spChg>
        <pc:spChg chg="mod">
          <ac:chgData name="Nazar Shchur" userId="3faffa111ac016f6" providerId="LiveId" clId="{88F421FF-F19C-409C-A5AE-86BCB906C25D}" dt="2021-03-13T16:38:32.365" v="927" actId="1036"/>
          <ac:spMkLst>
            <pc:docMk/>
            <pc:sldMk cId="3522697266" sldId="615"/>
            <ac:spMk id="12" creationId="{C158836B-8074-4D79-90B3-C86DCED3564D}"/>
          </ac:spMkLst>
        </pc:spChg>
        <pc:spChg chg="mod">
          <ac:chgData name="Nazar Shchur" userId="3faffa111ac016f6" providerId="LiveId" clId="{88F421FF-F19C-409C-A5AE-86BCB906C25D}" dt="2021-03-13T16:38:32.365" v="927" actId="1036"/>
          <ac:spMkLst>
            <pc:docMk/>
            <pc:sldMk cId="3522697266" sldId="615"/>
            <ac:spMk id="13" creationId="{771D144F-0954-4765-AF3E-6B61EB248EA9}"/>
          </ac:spMkLst>
        </pc:spChg>
        <pc:picChg chg="mod">
          <ac:chgData name="Nazar Shchur" userId="3faffa111ac016f6" providerId="LiveId" clId="{88F421FF-F19C-409C-A5AE-86BCB906C25D}" dt="2021-03-13T07:23:19.155" v="870" actId="1076"/>
          <ac:picMkLst>
            <pc:docMk/>
            <pc:sldMk cId="3522697266" sldId="615"/>
            <ac:picMk id="7170" creationId="{6CBF353A-1D07-4DF4-9F45-D16CC117A7CF}"/>
          </ac:picMkLst>
        </pc:picChg>
      </pc:sldChg>
      <pc:sldChg chg="addSp delSp modSp mod delAnim modAnim">
        <pc:chgData name="Nazar Shchur" userId="3faffa111ac016f6" providerId="LiveId" clId="{88F421FF-F19C-409C-A5AE-86BCB906C25D}" dt="2021-03-13T16:38:38.766" v="944" actId="1036"/>
        <pc:sldMkLst>
          <pc:docMk/>
          <pc:sldMk cId="803538515" sldId="616"/>
        </pc:sldMkLst>
        <pc:spChg chg="add mod">
          <ac:chgData name="Nazar Shchur" userId="3faffa111ac016f6" providerId="LiveId" clId="{88F421FF-F19C-409C-A5AE-86BCB906C25D}" dt="2021-03-12T17:54:37.128" v="242" actId="1076"/>
          <ac:spMkLst>
            <pc:docMk/>
            <pc:sldMk cId="803538515" sldId="616"/>
            <ac:spMk id="4" creationId="{31DBD08B-A77B-409E-880A-28914786DEAA}"/>
          </ac:spMkLst>
        </pc:spChg>
        <pc:spChg chg="add mod">
          <ac:chgData name="Nazar Shchur" userId="3faffa111ac016f6" providerId="LiveId" clId="{88F421FF-F19C-409C-A5AE-86BCB906C25D}" dt="2021-03-12T17:54:37.128" v="242" actId="1076"/>
          <ac:spMkLst>
            <pc:docMk/>
            <pc:sldMk cId="803538515" sldId="616"/>
            <ac:spMk id="6" creationId="{95EAD11B-A90A-4731-8FF2-E8E4B04996F2}"/>
          </ac:spMkLst>
        </pc:spChg>
        <pc:spChg chg="add mod">
          <ac:chgData name="Nazar Shchur" userId="3faffa111ac016f6" providerId="LiveId" clId="{88F421FF-F19C-409C-A5AE-86BCB906C25D}" dt="2021-03-13T16:38:38.766" v="944" actId="1036"/>
          <ac:spMkLst>
            <pc:docMk/>
            <pc:sldMk cId="803538515" sldId="616"/>
            <ac:spMk id="7" creationId="{4A1400BE-9183-446D-94CE-F6D344E04B3C}"/>
          </ac:spMkLst>
        </pc:spChg>
        <pc:spChg chg="add mod">
          <ac:chgData name="Nazar Shchur" userId="3faffa111ac016f6" providerId="LiveId" clId="{88F421FF-F19C-409C-A5AE-86BCB906C25D}" dt="2021-03-12T17:54:37.128" v="242" actId="1076"/>
          <ac:spMkLst>
            <pc:docMk/>
            <pc:sldMk cId="803538515" sldId="616"/>
            <ac:spMk id="8" creationId="{83617FF6-503C-4622-AA7F-04E14E4A98B1}"/>
          </ac:spMkLst>
        </pc:spChg>
        <pc:spChg chg="add mod">
          <ac:chgData name="Nazar Shchur" userId="3faffa111ac016f6" providerId="LiveId" clId="{88F421FF-F19C-409C-A5AE-86BCB906C25D}" dt="2021-03-13T16:38:38.766" v="944" actId="1036"/>
          <ac:spMkLst>
            <pc:docMk/>
            <pc:sldMk cId="803538515" sldId="616"/>
            <ac:spMk id="9" creationId="{6E64207C-3C81-4A42-98AA-A50183D0C12A}"/>
          </ac:spMkLst>
        </pc:spChg>
        <pc:spChg chg="add del mod">
          <ac:chgData name="Nazar Shchur" userId="3faffa111ac016f6" providerId="LiveId" clId="{88F421FF-F19C-409C-A5AE-86BCB906C25D}" dt="2021-03-12T17:37:19.197" v="130" actId="478"/>
          <ac:spMkLst>
            <pc:docMk/>
            <pc:sldMk cId="803538515" sldId="616"/>
            <ac:spMk id="10" creationId="{C30131D6-8A8D-4D39-B5FB-95E9488107B9}"/>
          </ac:spMkLst>
        </pc:spChg>
        <pc:spChg chg="add mod">
          <ac:chgData name="Nazar Shchur" userId="3faffa111ac016f6" providerId="LiveId" clId="{88F421FF-F19C-409C-A5AE-86BCB906C25D}" dt="2021-03-13T16:38:38.766" v="944" actId="1036"/>
          <ac:spMkLst>
            <pc:docMk/>
            <pc:sldMk cId="803538515" sldId="616"/>
            <ac:spMk id="11" creationId="{55BCB0B3-84D0-48C2-BAE4-80B3D1AC78EC}"/>
          </ac:spMkLst>
        </pc:spChg>
        <pc:spChg chg="add del mod">
          <ac:chgData name="Nazar Shchur" userId="3faffa111ac016f6" providerId="LiveId" clId="{88F421FF-F19C-409C-A5AE-86BCB906C25D}" dt="2021-03-12T17:43:08.861" v="205" actId="478"/>
          <ac:spMkLst>
            <pc:docMk/>
            <pc:sldMk cId="803538515" sldId="616"/>
            <ac:spMk id="12" creationId="{E429BEE0-4DC7-4EC4-8C65-49E571E75FD5}"/>
          </ac:spMkLst>
        </pc:spChg>
        <pc:spChg chg="add mod">
          <ac:chgData name="Nazar Shchur" userId="3faffa111ac016f6" providerId="LiveId" clId="{88F421FF-F19C-409C-A5AE-86BCB906C25D}" dt="2021-03-13T16:38:38.766" v="944" actId="1036"/>
          <ac:spMkLst>
            <pc:docMk/>
            <pc:sldMk cId="803538515" sldId="616"/>
            <ac:spMk id="13" creationId="{1E11DC5A-642C-47BE-9AEC-9016BD281B11}"/>
          </ac:spMkLst>
        </pc:spChg>
        <pc:spChg chg="add mod">
          <ac:chgData name="Nazar Shchur" userId="3faffa111ac016f6" providerId="LiveId" clId="{88F421FF-F19C-409C-A5AE-86BCB906C25D}" dt="2021-03-12T17:54:37.128" v="242" actId="1076"/>
          <ac:spMkLst>
            <pc:docMk/>
            <pc:sldMk cId="803538515" sldId="616"/>
            <ac:spMk id="14" creationId="{CE085B60-BA4C-40E7-B537-93D5A949CC3F}"/>
          </ac:spMkLst>
        </pc:spChg>
        <pc:spChg chg="add del mod">
          <ac:chgData name="Nazar Shchur" userId="3faffa111ac016f6" providerId="LiveId" clId="{88F421FF-F19C-409C-A5AE-86BCB906C25D}" dt="2021-03-12T18:35:35.627" v="426" actId="478"/>
          <ac:spMkLst>
            <pc:docMk/>
            <pc:sldMk cId="803538515" sldId="616"/>
            <ac:spMk id="15" creationId="{2A3948C0-1183-4EEB-8A79-1FC8A8C7A3F5}"/>
          </ac:spMkLst>
        </pc:spChg>
        <pc:spChg chg="mod">
          <ac:chgData name="Nazar Shchur" userId="3faffa111ac016f6" providerId="LiveId" clId="{88F421FF-F19C-409C-A5AE-86BCB906C25D}" dt="2021-03-12T17:15:22.179" v="0"/>
          <ac:spMkLst>
            <pc:docMk/>
            <pc:sldMk cId="803538515" sldId="616"/>
            <ac:spMk id="30" creationId="{E03F8B15-4FC7-4141-A1A3-18A8A0E6DDF4}"/>
          </ac:spMkLst>
        </pc:spChg>
        <pc:picChg chg="add mod">
          <ac:chgData name="Nazar Shchur" userId="3faffa111ac016f6" providerId="LiveId" clId="{88F421FF-F19C-409C-A5AE-86BCB906C25D}" dt="2021-03-12T18:04:14.266" v="296" actId="1076"/>
          <ac:picMkLst>
            <pc:docMk/>
            <pc:sldMk cId="803538515" sldId="616"/>
            <ac:picMk id="5" creationId="{8A134939-F1F3-401A-A0DD-2CBA2E90B602}"/>
          </ac:picMkLst>
        </pc:picChg>
      </pc:sldChg>
      <pc:sldChg chg="addSp delSp modSp add mod delAnim modAnim">
        <pc:chgData name="Nazar Shchur" userId="3faffa111ac016f6" providerId="LiveId" clId="{88F421FF-F19C-409C-A5AE-86BCB906C25D}" dt="2021-03-13T16:38:50.115" v="958" actId="1035"/>
        <pc:sldMkLst>
          <pc:docMk/>
          <pc:sldMk cId="229124226" sldId="617"/>
        </pc:sldMkLst>
        <pc:spChg chg="del">
          <ac:chgData name="Nazar Shchur" userId="3faffa111ac016f6" providerId="LiveId" clId="{88F421FF-F19C-409C-A5AE-86BCB906C25D}" dt="2021-03-12T17:54:45.075" v="243" actId="478"/>
          <ac:spMkLst>
            <pc:docMk/>
            <pc:sldMk cId="229124226" sldId="617"/>
            <ac:spMk id="4" creationId="{31DBD08B-A77B-409E-880A-28914786DEAA}"/>
          </ac:spMkLst>
        </pc:spChg>
        <pc:spChg chg="del">
          <ac:chgData name="Nazar Shchur" userId="3faffa111ac016f6" providerId="LiveId" clId="{88F421FF-F19C-409C-A5AE-86BCB906C25D}" dt="2021-03-12T17:54:45.075" v="243" actId="478"/>
          <ac:spMkLst>
            <pc:docMk/>
            <pc:sldMk cId="229124226" sldId="617"/>
            <ac:spMk id="6" creationId="{95EAD11B-A90A-4731-8FF2-E8E4B04996F2}"/>
          </ac:spMkLst>
        </pc:spChg>
        <pc:spChg chg="del">
          <ac:chgData name="Nazar Shchur" userId="3faffa111ac016f6" providerId="LiveId" clId="{88F421FF-F19C-409C-A5AE-86BCB906C25D}" dt="2021-03-12T17:45:05.739" v="213" actId="478"/>
          <ac:spMkLst>
            <pc:docMk/>
            <pc:sldMk cId="229124226" sldId="617"/>
            <ac:spMk id="7" creationId="{4A1400BE-9183-446D-94CE-F6D344E04B3C}"/>
          </ac:spMkLst>
        </pc:spChg>
        <pc:spChg chg="del">
          <ac:chgData name="Nazar Shchur" userId="3faffa111ac016f6" providerId="LiveId" clId="{88F421FF-F19C-409C-A5AE-86BCB906C25D}" dt="2021-03-12T17:54:45.075" v="243" actId="478"/>
          <ac:spMkLst>
            <pc:docMk/>
            <pc:sldMk cId="229124226" sldId="617"/>
            <ac:spMk id="8" creationId="{83617FF6-503C-4622-AA7F-04E14E4A98B1}"/>
          </ac:spMkLst>
        </pc:spChg>
        <pc:spChg chg="del">
          <ac:chgData name="Nazar Shchur" userId="3faffa111ac016f6" providerId="LiveId" clId="{88F421FF-F19C-409C-A5AE-86BCB906C25D}" dt="2021-03-12T17:45:05.739" v="213" actId="478"/>
          <ac:spMkLst>
            <pc:docMk/>
            <pc:sldMk cId="229124226" sldId="617"/>
            <ac:spMk id="9" creationId="{6E64207C-3C81-4A42-98AA-A50183D0C12A}"/>
          </ac:spMkLst>
        </pc:spChg>
        <pc:spChg chg="del">
          <ac:chgData name="Nazar Shchur" userId="3faffa111ac016f6" providerId="LiveId" clId="{88F421FF-F19C-409C-A5AE-86BCB906C25D}" dt="2021-03-12T17:45:05.739" v="213" actId="478"/>
          <ac:spMkLst>
            <pc:docMk/>
            <pc:sldMk cId="229124226" sldId="617"/>
            <ac:spMk id="11" creationId="{55BCB0B3-84D0-48C2-BAE4-80B3D1AC78EC}"/>
          </ac:spMkLst>
        </pc:spChg>
        <pc:spChg chg="del">
          <ac:chgData name="Nazar Shchur" userId="3faffa111ac016f6" providerId="LiveId" clId="{88F421FF-F19C-409C-A5AE-86BCB906C25D}" dt="2021-03-12T17:45:05.739" v="213" actId="478"/>
          <ac:spMkLst>
            <pc:docMk/>
            <pc:sldMk cId="229124226" sldId="617"/>
            <ac:spMk id="13" creationId="{1E11DC5A-642C-47BE-9AEC-9016BD281B11}"/>
          </ac:spMkLst>
        </pc:spChg>
        <pc:spChg chg="del">
          <ac:chgData name="Nazar Shchur" userId="3faffa111ac016f6" providerId="LiveId" clId="{88F421FF-F19C-409C-A5AE-86BCB906C25D}" dt="2021-03-12T17:54:45.075" v="243" actId="478"/>
          <ac:spMkLst>
            <pc:docMk/>
            <pc:sldMk cId="229124226" sldId="617"/>
            <ac:spMk id="14" creationId="{CE085B60-BA4C-40E7-B537-93D5A949CC3F}"/>
          </ac:spMkLst>
        </pc:spChg>
        <pc:spChg chg="del">
          <ac:chgData name="Nazar Shchur" userId="3faffa111ac016f6" providerId="LiveId" clId="{88F421FF-F19C-409C-A5AE-86BCB906C25D}" dt="2021-03-12T17:45:02.242" v="212" actId="21"/>
          <ac:spMkLst>
            <pc:docMk/>
            <pc:sldMk cId="229124226" sldId="617"/>
            <ac:spMk id="15" creationId="{2A3948C0-1183-4EEB-8A79-1FC8A8C7A3F5}"/>
          </ac:spMkLst>
        </pc:spChg>
        <pc:spChg chg="add mod">
          <ac:chgData name="Nazar Shchur" userId="3faffa111ac016f6" providerId="LiveId" clId="{88F421FF-F19C-409C-A5AE-86BCB906C25D}" dt="2021-03-13T16:38:50.115" v="958" actId="1035"/>
          <ac:spMkLst>
            <pc:docMk/>
            <pc:sldMk cId="229124226" sldId="617"/>
            <ac:spMk id="16" creationId="{A74A3945-EC4C-4A36-BFCE-88B4FFE93FF6}"/>
          </ac:spMkLst>
        </pc:spChg>
        <pc:spChg chg="add mod">
          <ac:chgData name="Nazar Shchur" userId="3faffa111ac016f6" providerId="LiveId" clId="{88F421FF-F19C-409C-A5AE-86BCB906C25D}" dt="2021-03-12T17:55:01.929" v="247" actId="1076"/>
          <ac:spMkLst>
            <pc:docMk/>
            <pc:sldMk cId="229124226" sldId="617"/>
            <ac:spMk id="17" creationId="{26988381-2C60-42BA-B6C9-D38CCCC2D5B2}"/>
          </ac:spMkLst>
        </pc:spChg>
        <pc:spChg chg="add mod">
          <ac:chgData name="Nazar Shchur" userId="3faffa111ac016f6" providerId="LiveId" clId="{88F421FF-F19C-409C-A5AE-86BCB906C25D}" dt="2021-03-12T17:54:47.074" v="245"/>
          <ac:spMkLst>
            <pc:docMk/>
            <pc:sldMk cId="229124226" sldId="617"/>
            <ac:spMk id="18" creationId="{56BCF788-8F22-428A-A1FA-52F53092B18E}"/>
          </ac:spMkLst>
        </pc:spChg>
        <pc:spChg chg="add mod">
          <ac:chgData name="Nazar Shchur" userId="3faffa111ac016f6" providerId="LiveId" clId="{88F421FF-F19C-409C-A5AE-86BCB906C25D}" dt="2021-03-12T17:54:47.074" v="245"/>
          <ac:spMkLst>
            <pc:docMk/>
            <pc:sldMk cId="229124226" sldId="617"/>
            <ac:spMk id="19" creationId="{3B67918A-A53F-4002-8EFD-980D6BC6B1B1}"/>
          </ac:spMkLst>
        </pc:spChg>
        <pc:spChg chg="add mod">
          <ac:chgData name="Nazar Shchur" userId="3faffa111ac016f6" providerId="LiveId" clId="{88F421FF-F19C-409C-A5AE-86BCB906C25D}" dt="2021-03-12T17:54:47.074" v="245"/>
          <ac:spMkLst>
            <pc:docMk/>
            <pc:sldMk cId="229124226" sldId="617"/>
            <ac:spMk id="20" creationId="{EA1158ED-F838-4590-99D2-D7B4EEDEB193}"/>
          </ac:spMkLst>
        </pc:spChg>
        <pc:spChg chg="add mod">
          <ac:chgData name="Nazar Shchur" userId="3faffa111ac016f6" providerId="LiveId" clId="{88F421FF-F19C-409C-A5AE-86BCB906C25D}" dt="2021-03-12T17:54:47.074" v="245"/>
          <ac:spMkLst>
            <pc:docMk/>
            <pc:sldMk cId="229124226" sldId="617"/>
            <ac:spMk id="21" creationId="{68165A32-C40A-4570-8301-642D32277077}"/>
          </ac:spMkLst>
        </pc:spChg>
        <pc:spChg chg="add del mod">
          <ac:chgData name="Nazar Shchur" userId="3faffa111ac016f6" providerId="LiveId" clId="{88F421FF-F19C-409C-A5AE-86BCB906C25D}" dt="2021-03-12T18:02:56.748" v="279" actId="21"/>
          <ac:spMkLst>
            <pc:docMk/>
            <pc:sldMk cId="229124226" sldId="617"/>
            <ac:spMk id="22" creationId="{DB603260-F328-4D6D-BEE0-0AD7A247A79F}"/>
          </ac:spMkLst>
        </pc:spChg>
        <pc:spChg chg="add mod">
          <ac:chgData name="Nazar Shchur" userId="3faffa111ac016f6" providerId="LiveId" clId="{88F421FF-F19C-409C-A5AE-86BCB906C25D}" dt="2021-03-13T16:38:50.115" v="958" actId="1035"/>
          <ac:spMkLst>
            <pc:docMk/>
            <pc:sldMk cId="229124226" sldId="617"/>
            <ac:spMk id="23" creationId="{FBA9DEA5-4C2D-406F-B306-2DE1BB5F861A}"/>
          </ac:spMkLst>
        </pc:spChg>
        <pc:picChg chg="del">
          <ac:chgData name="Nazar Shchur" userId="3faffa111ac016f6" providerId="LiveId" clId="{88F421FF-F19C-409C-A5AE-86BCB906C25D}" dt="2021-03-12T17:44:55.897" v="211" actId="478"/>
          <ac:picMkLst>
            <pc:docMk/>
            <pc:sldMk cId="229124226" sldId="617"/>
            <ac:picMk id="5" creationId="{8A134939-F1F3-401A-A0DD-2CBA2E90B602}"/>
          </ac:picMkLst>
        </pc:picChg>
        <pc:picChg chg="add mod">
          <ac:chgData name="Nazar Shchur" userId="3faffa111ac016f6" providerId="LiveId" clId="{88F421FF-F19C-409C-A5AE-86BCB906C25D}" dt="2021-03-12T17:53:01.990" v="223" actId="732"/>
          <ac:picMkLst>
            <pc:docMk/>
            <pc:sldMk cId="229124226" sldId="617"/>
            <ac:picMk id="1026" creationId="{576C7F28-B291-43CB-9E32-A7D6730337BB}"/>
          </ac:picMkLst>
        </pc:picChg>
      </pc:sldChg>
      <pc:sldChg chg="addSp delSp modSp add mod ord delAnim modAnim">
        <pc:chgData name="Nazar Shchur" userId="3faffa111ac016f6" providerId="LiveId" clId="{88F421FF-F19C-409C-A5AE-86BCB906C25D}" dt="2021-03-12T18:19:36.527" v="410"/>
        <pc:sldMkLst>
          <pc:docMk/>
          <pc:sldMk cId="3652266064" sldId="618"/>
        </pc:sldMkLst>
        <pc:spChg chg="mod">
          <ac:chgData name="Nazar Shchur" userId="3faffa111ac016f6" providerId="LiveId" clId="{88F421FF-F19C-409C-A5AE-86BCB906C25D}" dt="2021-03-12T18:19:17.433" v="409" actId="1035"/>
          <ac:spMkLst>
            <pc:docMk/>
            <pc:sldMk cId="3652266064" sldId="618"/>
            <ac:spMk id="4" creationId="{31DBD08B-A77B-409E-880A-28914786DEAA}"/>
          </ac:spMkLst>
        </pc:spChg>
        <pc:spChg chg="mod">
          <ac:chgData name="Nazar Shchur" userId="3faffa111ac016f6" providerId="LiveId" clId="{88F421FF-F19C-409C-A5AE-86BCB906C25D}" dt="2021-03-12T18:19:17.433" v="409" actId="1035"/>
          <ac:spMkLst>
            <pc:docMk/>
            <pc:sldMk cId="3652266064" sldId="618"/>
            <ac:spMk id="6" creationId="{95EAD11B-A90A-4731-8FF2-E8E4B04996F2}"/>
          </ac:spMkLst>
        </pc:spChg>
        <pc:spChg chg="del">
          <ac:chgData name="Nazar Shchur" userId="3faffa111ac016f6" providerId="LiveId" clId="{88F421FF-F19C-409C-A5AE-86BCB906C25D}" dt="2021-03-12T18:09:13.232" v="308" actId="478"/>
          <ac:spMkLst>
            <pc:docMk/>
            <pc:sldMk cId="3652266064" sldId="618"/>
            <ac:spMk id="7" creationId="{4A1400BE-9183-446D-94CE-F6D344E04B3C}"/>
          </ac:spMkLst>
        </pc:spChg>
        <pc:spChg chg="del">
          <ac:chgData name="Nazar Shchur" userId="3faffa111ac016f6" providerId="LiveId" clId="{88F421FF-F19C-409C-A5AE-86BCB906C25D}" dt="2021-03-12T18:09:20.897" v="310" actId="478"/>
          <ac:spMkLst>
            <pc:docMk/>
            <pc:sldMk cId="3652266064" sldId="618"/>
            <ac:spMk id="8" creationId="{83617FF6-503C-4622-AA7F-04E14E4A98B1}"/>
          </ac:spMkLst>
        </pc:spChg>
        <pc:spChg chg="del">
          <ac:chgData name="Nazar Shchur" userId="3faffa111ac016f6" providerId="LiveId" clId="{88F421FF-F19C-409C-A5AE-86BCB906C25D}" dt="2021-03-12T18:09:13.232" v="308" actId="478"/>
          <ac:spMkLst>
            <pc:docMk/>
            <pc:sldMk cId="3652266064" sldId="618"/>
            <ac:spMk id="9" creationId="{6E64207C-3C81-4A42-98AA-A50183D0C12A}"/>
          </ac:spMkLst>
        </pc:spChg>
        <pc:spChg chg="del">
          <ac:chgData name="Nazar Shchur" userId="3faffa111ac016f6" providerId="LiveId" clId="{88F421FF-F19C-409C-A5AE-86BCB906C25D}" dt="2021-03-12T18:09:13.232" v="308" actId="478"/>
          <ac:spMkLst>
            <pc:docMk/>
            <pc:sldMk cId="3652266064" sldId="618"/>
            <ac:spMk id="11" creationId="{55BCB0B3-84D0-48C2-BAE4-80B3D1AC78EC}"/>
          </ac:spMkLst>
        </pc:spChg>
        <pc:spChg chg="del">
          <ac:chgData name="Nazar Shchur" userId="3faffa111ac016f6" providerId="LiveId" clId="{88F421FF-F19C-409C-A5AE-86BCB906C25D}" dt="2021-03-12T18:09:13.232" v="308" actId="478"/>
          <ac:spMkLst>
            <pc:docMk/>
            <pc:sldMk cId="3652266064" sldId="618"/>
            <ac:spMk id="13" creationId="{1E11DC5A-642C-47BE-9AEC-9016BD281B11}"/>
          </ac:spMkLst>
        </pc:spChg>
        <pc:spChg chg="del">
          <ac:chgData name="Nazar Shchur" userId="3faffa111ac016f6" providerId="LiveId" clId="{88F421FF-F19C-409C-A5AE-86BCB906C25D}" dt="2021-03-12T18:09:20.897" v="310" actId="478"/>
          <ac:spMkLst>
            <pc:docMk/>
            <pc:sldMk cId="3652266064" sldId="618"/>
            <ac:spMk id="14" creationId="{CE085B60-BA4C-40E7-B537-93D5A949CC3F}"/>
          </ac:spMkLst>
        </pc:spChg>
        <pc:spChg chg="del">
          <ac:chgData name="Nazar Shchur" userId="3faffa111ac016f6" providerId="LiveId" clId="{88F421FF-F19C-409C-A5AE-86BCB906C25D}" dt="2021-03-12T18:09:16.413" v="309" actId="478"/>
          <ac:spMkLst>
            <pc:docMk/>
            <pc:sldMk cId="3652266064" sldId="618"/>
            <ac:spMk id="15" creationId="{2A3948C0-1183-4EEB-8A79-1FC8A8C7A3F5}"/>
          </ac:spMkLst>
        </pc:spChg>
        <pc:spChg chg="add mod">
          <ac:chgData name="Nazar Shchur" userId="3faffa111ac016f6" providerId="LiveId" clId="{88F421FF-F19C-409C-A5AE-86BCB906C25D}" dt="2021-03-12T18:19:17.433" v="409" actId="1035"/>
          <ac:spMkLst>
            <pc:docMk/>
            <pc:sldMk cId="3652266064" sldId="618"/>
            <ac:spMk id="16" creationId="{927CA70B-8EE6-472B-8E6A-0EFC4F13F3B3}"/>
          </ac:spMkLst>
        </pc:spChg>
        <pc:spChg chg="add mod">
          <ac:chgData name="Nazar Shchur" userId="3faffa111ac016f6" providerId="LiveId" clId="{88F421FF-F19C-409C-A5AE-86BCB906C25D}" dt="2021-03-12T18:19:17.433" v="409" actId="1035"/>
          <ac:spMkLst>
            <pc:docMk/>
            <pc:sldMk cId="3652266064" sldId="618"/>
            <ac:spMk id="17" creationId="{9B731B80-D799-4C5D-9881-6D28E516698E}"/>
          </ac:spMkLst>
        </pc:spChg>
        <pc:spChg chg="add mod">
          <ac:chgData name="Nazar Shchur" userId="3faffa111ac016f6" providerId="LiveId" clId="{88F421FF-F19C-409C-A5AE-86BCB906C25D}" dt="2021-03-12T18:19:17.433" v="409" actId="1035"/>
          <ac:spMkLst>
            <pc:docMk/>
            <pc:sldMk cId="3652266064" sldId="618"/>
            <ac:spMk id="18" creationId="{FEB90D7D-0A72-40ED-9E22-1F630380601C}"/>
          </ac:spMkLst>
        </pc:spChg>
        <pc:spChg chg="add mod">
          <ac:chgData name="Nazar Shchur" userId="3faffa111ac016f6" providerId="LiveId" clId="{88F421FF-F19C-409C-A5AE-86BCB906C25D}" dt="2021-03-12T18:19:17.433" v="409" actId="1035"/>
          <ac:spMkLst>
            <pc:docMk/>
            <pc:sldMk cId="3652266064" sldId="618"/>
            <ac:spMk id="20" creationId="{842A542E-7A65-4496-A322-45DC870572D7}"/>
          </ac:spMkLst>
        </pc:spChg>
        <pc:spChg chg="mod">
          <ac:chgData name="Nazar Shchur" userId="3faffa111ac016f6" providerId="LiveId" clId="{88F421FF-F19C-409C-A5AE-86BCB906C25D}" dt="2021-03-12T18:19:36.527" v="410"/>
          <ac:spMkLst>
            <pc:docMk/>
            <pc:sldMk cId="3652266064" sldId="618"/>
            <ac:spMk id="30" creationId="{E03F8B15-4FC7-4141-A1A3-18A8A0E6DDF4}"/>
          </ac:spMkLst>
        </pc:spChg>
        <pc:picChg chg="del mod">
          <ac:chgData name="Nazar Shchur" userId="3faffa111ac016f6" providerId="LiveId" clId="{88F421FF-F19C-409C-A5AE-86BCB906C25D}" dt="2021-03-12T18:09:08.960" v="307" actId="478"/>
          <ac:picMkLst>
            <pc:docMk/>
            <pc:sldMk cId="3652266064" sldId="618"/>
            <ac:picMk id="5" creationId="{8A134939-F1F3-401A-A0DD-2CBA2E90B602}"/>
          </ac:picMkLst>
        </pc:picChg>
        <pc:picChg chg="add del mod ord modCrop">
          <ac:chgData name="Nazar Shchur" userId="3faffa111ac016f6" providerId="LiveId" clId="{88F421FF-F19C-409C-A5AE-86BCB906C25D}" dt="2021-03-12T18:15:47.144" v="370" actId="478"/>
          <ac:picMkLst>
            <pc:docMk/>
            <pc:sldMk cId="3652266064" sldId="618"/>
            <ac:picMk id="19" creationId="{D0C3A478-28E2-4B67-AB20-F48A3123B8F5}"/>
          </ac:picMkLst>
        </pc:picChg>
        <pc:picChg chg="add mod">
          <ac:chgData name="Nazar Shchur" userId="3faffa111ac016f6" providerId="LiveId" clId="{88F421FF-F19C-409C-A5AE-86BCB906C25D}" dt="2021-03-12T18:16:17.626" v="375" actId="732"/>
          <ac:picMkLst>
            <pc:docMk/>
            <pc:sldMk cId="3652266064" sldId="618"/>
            <ac:picMk id="2050" creationId="{F6D3DA2F-0332-4D8B-B6DF-925DBF2179E6}"/>
          </ac:picMkLst>
        </pc:picChg>
      </pc:sldChg>
      <pc:sldChg chg="addSp delSp modSp add mod delAnim modAnim">
        <pc:chgData name="Nazar Shchur" userId="3faffa111ac016f6" providerId="LiveId" clId="{88F421FF-F19C-409C-A5AE-86BCB906C25D}" dt="2021-03-13T17:10:26.474" v="1206"/>
        <pc:sldMkLst>
          <pc:docMk/>
          <pc:sldMk cId="1597964068" sldId="619"/>
        </pc:sldMkLst>
        <pc:spChg chg="add del">
          <ac:chgData name="Nazar Shchur" userId="3faffa111ac016f6" providerId="LiveId" clId="{88F421FF-F19C-409C-A5AE-86BCB906C25D}" dt="2021-03-13T16:50:59.716" v="995"/>
          <ac:spMkLst>
            <pc:docMk/>
            <pc:sldMk cId="1597964068" sldId="619"/>
            <ac:spMk id="2" creationId="{CE6EE81F-58B3-4801-AE02-9C692C70F82A}"/>
          </ac:spMkLst>
        </pc:spChg>
        <pc:spChg chg="del">
          <ac:chgData name="Nazar Shchur" userId="3faffa111ac016f6" providerId="LiveId" clId="{88F421FF-F19C-409C-A5AE-86BCB906C25D}" dt="2021-03-12T18:24:53.610" v="413" actId="478"/>
          <ac:spMkLst>
            <pc:docMk/>
            <pc:sldMk cId="1597964068" sldId="619"/>
            <ac:spMk id="4" creationId="{31DBD08B-A77B-409E-880A-28914786DEAA}"/>
          </ac:spMkLst>
        </pc:spChg>
        <pc:spChg chg="del">
          <ac:chgData name="Nazar Shchur" userId="3faffa111ac016f6" providerId="LiveId" clId="{88F421FF-F19C-409C-A5AE-86BCB906C25D}" dt="2021-03-12T18:24:53.610" v="413" actId="478"/>
          <ac:spMkLst>
            <pc:docMk/>
            <pc:sldMk cId="1597964068" sldId="619"/>
            <ac:spMk id="6" creationId="{95EAD11B-A90A-4731-8FF2-E8E4B04996F2}"/>
          </ac:spMkLst>
        </pc:spChg>
        <pc:spChg chg="add del mod">
          <ac:chgData name="Nazar Shchur" userId="3faffa111ac016f6" providerId="LiveId" clId="{88F421FF-F19C-409C-A5AE-86BCB906C25D}" dt="2021-03-13T16:44:11.534" v="964" actId="478"/>
          <ac:spMkLst>
            <pc:docMk/>
            <pc:sldMk cId="1597964068" sldId="619"/>
            <ac:spMk id="11" creationId="{45F05FD5-DC89-4A82-A994-0064AE79162F}"/>
          </ac:spMkLst>
        </pc:spChg>
        <pc:spChg chg="del">
          <ac:chgData name="Nazar Shchur" userId="3faffa111ac016f6" providerId="LiveId" clId="{88F421FF-F19C-409C-A5AE-86BCB906C25D}" dt="2021-03-12T18:24:53.610" v="413" actId="478"/>
          <ac:spMkLst>
            <pc:docMk/>
            <pc:sldMk cId="1597964068" sldId="619"/>
            <ac:spMk id="16" creationId="{927CA70B-8EE6-472B-8E6A-0EFC4F13F3B3}"/>
          </ac:spMkLst>
        </pc:spChg>
        <pc:spChg chg="del">
          <ac:chgData name="Nazar Shchur" userId="3faffa111ac016f6" providerId="LiveId" clId="{88F421FF-F19C-409C-A5AE-86BCB906C25D}" dt="2021-03-12T18:24:53.610" v="413" actId="478"/>
          <ac:spMkLst>
            <pc:docMk/>
            <pc:sldMk cId="1597964068" sldId="619"/>
            <ac:spMk id="17" creationId="{9B731B80-D799-4C5D-9881-6D28E516698E}"/>
          </ac:spMkLst>
        </pc:spChg>
        <pc:spChg chg="del">
          <ac:chgData name="Nazar Shchur" userId="3faffa111ac016f6" providerId="LiveId" clId="{88F421FF-F19C-409C-A5AE-86BCB906C25D}" dt="2021-03-12T18:24:53.610" v="413" actId="478"/>
          <ac:spMkLst>
            <pc:docMk/>
            <pc:sldMk cId="1597964068" sldId="619"/>
            <ac:spMk id="18" creationId="{FEB90D7D-0A72-40ED-9E22-1F630380601C}"/>
          </ac:spMkLst>
        </pc:spChg>
        <pc:spChg chg="del">
          <ac:chgData name="Nazar Shchur" userId="3faffa111ac016f6" providerId="LiveId" clId="{88F421FF-F19C-409C-A5AE-86BCB906C25D}" dt="2021-03-12T18:24:53.610" v="413" actId="478"/>
          <ac:spMkLst>
            <pc:docMk/>
            <pc:sldMk cId="1597964068" sldId="619"/>
            <ac:spMk id="20" creationId="{842A542E-7A65-4496-A322-45DC870572D7}"/>
          </ac:spMkLst>
        </pc:spChg>
        <pc:spChg chg="add mod">
          <ac:chgData name="Nazar Shchur" userId="3faffa111ac016f6" providerId="LiveId" clId="{88F421FF-F19C-409C-A5AE-86BCB906C25D}" dt="2021-03-13T17:01:52.770" v="1139" actId="1076"/>
          <ac:spMkLst>
            <pc:docMk/>
            <pc:sldMk cId="1597964068" sldId="619"/>
            <ac:spMk id="26" creationId="{AF86FD99-FB92-4AAA-AACE-6621C464568D}"/>
          </ac:spMkLst>
        </pc:spChg>
        <pc:grpChg chg="add del mod">
          <ac:chgData name="Nazar Shchur" userId="3faffa111ac016f6" providerId="LiveId" clId="{88F421FF-F19C-409C-A5AE-86BCB906C25D}" dt="2021-03-13T16:52:06.825" v="1015" actId="165"/>
          <ac:grpSpMkLst>
            <pc:docMk/>
            <pc:sldMk cId="1597964068" sldId="619"/>
            <ac:grpSpMk id="7" creationId="{B9053442-E367-4F53-9EBE-C4E43E9FA37B}"/>
          </ac:grpSpMkLst>
        </pc:grpChg>
        <pc:graphicFrameChg chg="add del mod modGraphic">
          <ac:chgData name="Nazar Shchur" userId="3faffa111ac016f6" providerId="LiveId" clId="{88F421FF-F19C-409C-A5AE-86BCB906C25D}" dt="2021-03-13T17:09:48.332" v="1196" actId="478"/>
          <ac:graphicFrameMkLst>
            <pc:docMk/>
            <pc:sldMk cId="1597964068" sldId="619"/>
            <ac:graphicFrameMk id="10" creationId="{65756545-D940-4F74-A13D-E8DB6742502F}"/>
          </ac:graphicFrameMkLst>
        </pc:graphicFrameChg>
        <pc:picChg chg="add del mod">
          <ac:chgData name="Nazar Shchur" userId="3faffa111ac016f6" providerId="LiveId" clId="{88F421FF-F19C-409C-A5AE-86BCB906C25D}" dt="2021-03-13T16:51:02.051" v="997"/>
          <ac:picMkLst>
            <pc:docMk/>
            <pc:sldMk cId="1597964068" sldId="619"/>
            <ac:picMk id="3" creationId="{4FFEA333-4D3B-4272-B30A-C1B27C89016A}"/>
          </ac:picMkLst>
        </pc:picChg>
        <pc:picChg chg="add del mod">
          <ac:chgData name="Nazar Shchur" userId="3faffa111ac016f6" providerId="LiveId" clId="{88F421FF-F19C-409C-A5AE-86BCB906C25D}" dt="2021-03-13T16:51:32.848" v="1003" actId="478"/>
          <ac:picMkLst>
            <pc:docMk/>
            <pc:sldMk cId="1597964068" sldId="619"/>
            <ac:picMk id="5" creationId="{38B83CAF-3059-4621-B694-250D5BC058C6}"/>
          </ac:picMkLst>
        </pc:picChg>
        <pc:picChg chg="add mod topLvl modCrop">
          <ac:chgData name="Nazar Shchur" userId="3faffa111ac016f6" providerId="LiveId" clId="{88F421FF-F19C-409C-A5AE-86BCB906C25D}" dt="2021-03-13T17:04:36.721" v="1165" actId="1076"/>
          <ac:picMkLst>
            <pc:docMk/>
            <pc:sldMk cId="1597964068" sldId="619"/>
            <ac:picMk id="6" creationId="{77FE25C7-639D-4598-883E-F98AF40BDA47}"/>
          </ac:picMkLst>
        </pc:picChg>
        <pc:picChg chg="add mod">
          <ac:chgData name="Nazar Shchur" userId="3faffa111ac016f6" providerId="LiveId" clId="{88F421FF-F19C-409C-A5AE-86BCB906C25D}" dt="2021-03-13T17:07:18.544" v="1180" actId="1076"/>
          <ac:picMkLst>
            <pc:docMk/>
            <pc:sldMk cId="1597964068" sldId="619"/>
            <ac:picMk id="9" creationId="{8542CC52-E51F-49DA-8161-D41F8F19C077}"/>
          </ac:picMkLst>
        </pc:picChg>
        <pc:picChg chg="add del mod">
          <ac:chgData name="Nazar Shchur" userId="3faffa111ac016f6" providerId="LiveId" clId="{88F421FF-F19C-409C-A5AE-86BCB906C25D}" dt="2021-03-13T16:41:11.686" v="960" actId="478"/>
          <ac:picMkLst>
            <pc:docMk/>
            <pc:sldMk cId="1597964068" sldId="619"/>
            <ac:picMk id="12" creationId="{AFF1D975-C61C-4842-985D-CFCB9C632DA7}"/>
          </ac:picMkLst>
        </pc:picChg>
        <pc:picChg chg="add del mod topLvl">
          <ac:chgData name="Nazar Shchur" userId="3faffa111ac016f6" providerId="LiveId" clId="{88F421FF-F19C-409C-A5AE-86BCB906C25D}" dt="2021-03-13T16:58:09.477" v="1102" actId="478"/>
          <ac:picMkLst>
            <pc:docMk/>
            <pc:sldMk cId="1597964068" sldId="619"/>
            <ac:picMk id="1026" creationId="{A6E544E8-F6C7-4DF3-83CF-398BFE249FAF}"/>
          </ac:picMkLst>
        </pc:picChg>
        <pc:picChg chg="add del mod">
          <ac:chgData name="Nazar Shchur" userId="3faffa111ac016f6" providerId="LiveId" clId="{88F421FF-F19C-409C-A5AE-86BCB906C25D}" dt="2021-03-13T16:44:09.259" v="963"/>
          <ac:picMkLst>
            <pc:docMk/>
            <pc:sldMk cId="1597964068" sldId="619"/>
            <ac:picMk id="1028" creationId="{4AF797BA-8604-46B6-B5C5-B208AF1A77D2}"/>
          </ac:picMkLst>
        </pc:picChg>
        <pc:picChg chg="add del mod topLvl">
          <ac:chgData name="Nazar Shchur" userId="3faffa111ac016f6" providerId="LiveId" clId="{88F421FF-F19C-409C-A5AE-86BCB906C25D}" dt="2021-03-13T17:07:28.969" v="1182" actId="1076"/>
          <ac:picMkLst>
            <pc:docMk/>
            <pc:sldMk cId="1597964068" sldId="619"/>
            <ac:picMk id="1030" creationId="{EA5E2BC7-6AE1-469D-80A1-0F9AB1E93B7A}"/>
          </ac:picMkLst>
        </pc:picChg>
        <pc:picChg chg="add del mod topLvl">
          <ac:chgData name="Nazar Shchur" userId="3faffa111ac016f6" providerId="LiveId" clId="{88F421FF-F19C-409C-A5AE-86BCB906C25D}" dt="2021-03-13T17:07:33.495" v="1184" actId="1076"/>
          <ac:picMkLst>
            <pc:docMk/>
            <pc:sldMk cId="1597964068" sldId="619"/>
            <ac:picMk id="1032" creationId="{4FFE3E48-D094-41AC-81BC-E6A1325F9091}"/>
          </ac:picMkLst>
        </pc:picChg>
        <pc:picChg chg="add del mod topLvl">
          <ac:chgData name="Nazar Shchur" userId="3faffa111ac016f6" providerId="LiveId" clId="{88F421FF-F19C-409C-A5AE-86BCB906C25D}" dt="2021-03-13T17:07:32.342" v="1183" actId="1076"/>
          <ac:picMkLst>
            <pc:docMk/>
            <pc:sldMk cId="1597964068" sldId="619"/>
            <ac:picMk id="1034" creationId="{56D40D5D-C5E4-49EF-B350-AD9DDD594A31}"/>
          </ac:picMkLst>
        </pc:picChg>
        <pc:picChg chg="add del">
          <ac:chgData name="Nazar Shchur" userId="3faffa111ac016f6" providerId="LiveId" clId="{88F421FF-F19C-409C-A5AE-86BCB906C25D}" dt="2021-03-13T16:48:05.566" v="991"/>
          <ac:picMkLst>
            <pc:docMk/>
            <pc:sldMk cId="1597964068" sldId="619"/>
            <ac:picMk id="1036" creationId="{C789ED1B-D43E-4031-816E-24B3F2F81DB4}"/>
          </ac:picMkLst>
        </pc:picChg>
        <pc:picChg chg="add del">
          <ac:chgData name="Nazar Shchur" userId="3faffa111ac016f6" providerId="LiveId" clId="{88F421FF-F19C-409C-A5AE-86BCB906C25D}" dt="2021-03-13T16:48:31.806" v="993"/>
          <ac:picMkLst>
            <pc:docMk/>
            <pc:sldMk cId="1597964068" sldId="619"/>
            <ac:picMk id="1038" creationId="{D7512720-51D0-4DAF-9399-CB714C0CEA13}"/>
          </ac:picMkLst>
        </pc:picChg>
        <pc:picChg chg="add mod">
          <ac:chgData name="Nazar Shchur" userId="3faffa111ac016f6" providerId="LiveId" clId="{88F421FF-F19C-409C-A5AE-86BCB906C25D}" dt="2021-03-13T17:07:42.383" v="1187" actId="1076"/>
          <ac:picMkLst>
            <pc:docMk/>
            <pc:sldMk cId="1597964068" sldId="619"/>
            <ac:picMk id="1042" creationId="{0FAC3771-1BBB-4CF1-A595-8E12BA3BD244}"/>
          </ac:picMkLst>
        </pc:picChg>
        <pc:picChg chg="add mod">
          <ac:chgData name="Nazar Shchur" userId="3faffa111ac016f6" providerId="LiveId" clId="{88F421FF-F19C-409C-A5AE-86BCB906C25D}" dt="2021-03-13T17:07:35.403" v="1185" actId="1076"/>
          <ac:picMkLst>
            <pc:docMk/>
            <pc:sldMk cId="1597964068" sldId="619"/>
            <ac:picMk id="1044" creationId="{DE13E661-5DC6-4681-BFE1-AD0B8BE1B738}"/>
          </ac:picMkLst>
        </pc:picChg>
        <pc:picChg chg="add mod">
          <ac:chgData name="Nazar Shchur" userId="3faffa111ac016f6" providerId="LiveId" clId="{88F421FF-F19C-409C-A5AE-86BCB906C25D}" dt="2021-03-13T17:04:29.403" v="1159" actId="1076"/>
          <ac:picMkLst>
            <pc:docMk/>
            <pc:sldMk cId="1597964068" sldId="619"/>
            <ac:picMk id="1046" creationId="{4C96294C-58CF-46DF-B56C-819027453191}"/>
          </ac:picMkLst>
        </pc:picChg>
        <pc:picChg chg="add mod">
          <ac:chgData name="Nazar Shchur" userId="3faffa111ac016f6" providerId="LiveId" clId="{88F421FF-F19C-409C-A5AE-86BCB906C25D}" dt="2021-03-13T17:04:39.062" v="1166" actId="1076"/>
          <ac:picMkLst>
            <pc:docMk/>
            <pc:sldMk cId="1597964068" sldId="619"/>
            <ac:picMk id="1048" creationId="{BB4DAD82-A0BE-4DFC-ACC3-E60AD4390C19}"/>
          </ac:picMkLst>
        </pc:picChg>
        <pc:picChg chg="add del">
          <ac:chgData name="Nazar Shchur" userId="3faffa111ac016f6" providerId="LiveId" clId="{88F421FF-F19C-409C-A5AE-86BCB906C25D}" dt="2021-03-13T17:01:09.895" v="1114" actId="478"/>
          <ac:picMkLst>
            <pc:docMk/>
            <pc:sldMk cId="1597964068" sldId="619"/>
            <ac:picMk id="1050" creationId="{A108B515-F5D9-414D-8CC3-13BF62453BA9}"/>
          </ac:picMkLst>
        </pc:picChg>
        <pc:picChg chg="add mod">
          <ac:chgData name="Nazar Shchur" userId="3faffa111ac016f6" providerId="LiveId" clId="{88F421FF-F19C-409C-A5AE-86BCB906C25D}" dt="2021-03-13T17:10:20.470" v="1204" actId="1076"/>
          <ac:picMkLst>
            <pc:docMk/>
            <pc:sldMk cId="1597964068" sldId="619"/>
            <ac:picMk id="1052" creationId="{896048D8-8220-42FA-96B7-A3F446E0FC44}"/>
          </ac:picMkLst>
        </pc:picChg>
        <pc:picChg chg="del">
          <ac:chgData name="Nazar Shchur" userId="3faffa111ac016f6" providerId="LiveId" clId="{88F421FF-F19C-409C-A5AE-86BCB906C25D}" dt="2021-03-12T18:24:50.887" v="412" actId="478"/>
          <ac:picMkLst>
            <pc:docMk/>
            <pc:sldMk cId="1597964068" sldId="619"/>
            <ac:picMk id="2050" creationId="{F6D3DA2F-0332-4D8B-B6DF-925DBF2179E6}"/>
          </ac:picMkLst>
        </pc:picChg>
      </pc:sldChg>
      <pc:sldChg chg="addSp delSp modSp add mod">
        <pc:chgData name="Nazar Shchur" userId="3faffa111ac016f6" providerId="LiveId" clId="{88F421FF-F19C-409C-A5AE-86BCB906C25D}" dt="2021-03-13T17:15:01.369" v="1213" actId="1076"/>
        <pc:sldMkLst>
          <pc:docMk/>
          <pc:sldMk cId="1125034484" sldId="620"/>
        </pc:sldMkLst>
        <pc:spChg chg="mod">
          <ac:chgData name="Nazar Shchur" userId="3faffa111ac016f6" providerId="LiveId" clId="{88F421FF-F19C-409C-A5AE-86BCB906C25D}" dt="2021-03-13T17:15:01.369" v="1213" actId="1076"/>
          <ac:spMkLst>
            <pc:docMk/>
            <pc:sldMk cId="1125034484" sldId="620"/>
            <ac:spMk id="9" creationId="{2775A888-6DE7-442B-BB83-65A7AE906A55}"/>
          </ac:spMkLst>
        </pc:spChg>
        <pc:picChg chg="add mod">
          <ac:chgData name="Nazar Shchur" userId="3faffa111ac016f6" providerId="LiveId" clId="{88F421FF-F19C-409C-A5AE-86BCB906C25D}" dt="2021-03-12T20:16:24.515" v="856" actId="732"/>
          <ac:picMkLst>
            <pc:docMk/>
            <pc:sldMk cId="1125034484" sldId="620"/>
            <ac:picMk id="1026" creationId="{650CA2B4-25A1-411C-8BB3-FC54C1B3172A}"/>
          </ac:picMkLst>
        </pc:picChg>
        <pc:picChg chg="del">
          <ac:chgData name="Nazar Shchur" userId="3faffa111ac016f6" providerId="LiveId" clId="{88F421FF-F19C-409C-A5AE-86BCB906C25D}" dt="2021-03-12T19:00:22.458" v="478" actId="478"/>
          <ac:picMkLst>
            <pc:docMk/>
            <pc:sldMk cId="1125034484" sldId="620"/>
            <ac:picMk id="4098" creationId="{B66CF783-FD78-468D-8B51-199D7AC08D58}"/>
          </ac:picMkLst>
        </pc:picChg>
        <pc:picChg chg="add del mod">
          <ac:chgData name="Nazar Shchur" userId="3faffa111ac016f6" providerId="LiveId" clId="{88F421FF-F19C-409C-A5AE-86BCB906C25D}" dt="2021-03-12T20:02:32.386" v="850" actId="478"/>
          <ac:picMkLst>
            <pc:docMk/>
            <pc:sldMk cId="1125034484" sldId="620"/>
            <ac:picMk id="5122" creationId="{D0B4534C-1BA7-40BC-9C3C-17FF375D6151}"/>
          </ac:picMkLst>
        </pc:picChg>
        <pc:picChg chg="add del">
          <ac:chgData name="Nazar Shchur" userId="3faffa111ac016f6" providerId="LiveId" clId="{88F421FF-F19C-409C-A5AE-86BCB906C25D}" dt="2021-03-12T19:08:12.872" v="503"/>
          <ac:picMkLst>
            <pc:docMk/>
            <pc:sldMk cId="1125034484" sldId="620"/>
            <ac:picMk id="5124" creationId="{BCFCAB2C-9138-434E-BD44-201813525265}"/>
          </ac:picMkLst>
        </pc:picChg>
      </pc:sldChg>
      <pc:sldChg chg="addSp delSp modSp add mod ord">
        <pc:chgData name="Nazar Shchur" userId="3faffa111ac016f6" providerId="LiveId" clId="{88F421FF-F19C-409C-A5AE-86BCB906C25D}" dt="2021-03-12T19:10:06.095" v="522" actId="1076"/>
        <pc:sldMkLst>
          <pc:docMk/>
          <pc:sldMk cId="4288745839" sldId="621"/>
        </pc:sldMkLst>
        <pc:spChg chg="mod">
          <ac:chgData name="Nazar Shchur" userId="3faffa111ac016f6" providerId="LiveId" clId="{88F421FF-F19C-409C-A5AE-86BCB906C25D}" dt="2021-03-12T19:10:06.095" v="522" actId="1076"/>
          <ac:spMkLst>
            <pc:docMk/>
            <pc:sldMk cId="4288745839" sldId="621"/>
            <ac:spMk id="9" creationId="{2775A888-6DE7-442B-BB83-65A7AE906A55}"/>
          </ac:spMkLst>
        </pc:spChg>
        <pc:picChg chg="add mod">
          <ac:chgData name="Nazar Shchur" userId="3faffa111ac016f6" providerId="LiveId" clId="{88F421FF-F19C-409C-A5AE-86BCB906C25D}" dt="2021-03-12T19:09:43.413" v="515" actId="167"/>
          <ac:picMkLst>
            <pc:docMk/>
            <pc:sldMk cId="4288745839" sldId="621"/>
            <ac:picMk id="6" creationId="{2ABFCCE8-4352-4913-9CBA-32F52DB0857C}"/>
          </ac:picMkLst>
        </pc:picChg>
        <pc:picChg chg="del">
          <ac:chgData name="Nazar Shchur" userId="3faffa111ac016f6" providerId="LiveId" clId="{88F421FF-F19C-409C-A5AE-86BCB906C25D}" dt="2021-03-12T19:09:17.981" v="512" actId="478"/>
          <ac:picMkLst>
            <pc:docMk/>
            <pc:sldMk cId="4288745839" sldId="621"/>
            <ac:picMk id="4098" creationId="{B66CF783-FD78-468D-8B51-199D7AC08D58}"/>
          </ac:picMkLst>
        </pc:picChg>
      </pc:sldChg>
      <pc:sldChg chg="addSp delSp modSp add del mod">
        <pc:chgData name="Nazar Shchur" userId="3faffa111ac016f6" providerId="LiveId" clId="{88F421FF-F19C-409C-A5AE-86BCB906C25D}" dt="2021-03-12T19:23:51.498" v="587" actId="47"/>
        <pc:sldMkLst>
          <pc:docMk/>
          <pc:sldMk cId="1082307486" sldId="622"/>
        </pc:sldMkLst>
        <pc:spChg chg="mod">
          <ac:chgData name="Nazar Shchur" userId="3faffa111ac016f6" providerId="LiveId" clId="{88F421FF-F19C-409C-A5AE-86BCB906C25D}" dt="2021-03-12T19:23:44.897" v="585" actId="1076"/>
          <ac:spMkLst>
            <pc:docMk/>
            <pc:sldMk cId="1082307486" sldId="622"/>
            <ac:spMk id="9" creationId="{2775A888-6DE7-442B-BB83-65A7AE906A55}"/>
          </ac:spMkLst>
        </pc:spChg>
        <pc:picChg chg="del">
          <ac:chgData name="Nazar Shchur" userId="3faffa111ac016f6" providerId="LiveId" clId="{88F421FF-F19C-409C-A5AE-86BCB906C25D}" dt="2021-03-12T19:17:30.691" v="543" actId="478"/>
          <ac:picMkLst>
            <pc:docMk/>
            <pc:sldMk cId="1082307486" sldId="622"/>
            <ac:picMk id="6" creationId="{2ABFCCE8-4352-4913-9CBA-32F52DB0857C}"/>
          </ac:picMkLst>
        </pc:picChg>
        <pc:picChg chg="add del mod">
          <ac:chgData name="Nazar Shchur" userId="3faffa111ac016f6" providerId="LiveId" clId="{88F421FF-F19C-409C-A5AE-86BCB906C25D}" dt="2021-03-12T19:19:08.692" v="546" actId="478"/>
          <ac:picMkLst>
            <pc:docMk/>
            <pc:sldMk cId="1082307486" sldId="622"/>
            <ac:picMk id="7170" creationId="{47F6CC3E-F0F4-4B5D-9419-A786DA40B68B}"/>
          </ac:picMkLst>
        </pc:picChg>
        <pc:picChg chg="add mod">
          <ac:chgData name="Nazar Shchur" userId="3faffa111ac016f6" providerId="LiveId" clId="{88F421FF-F19C-409C-A5AE-86BCB906C25D}" dt="2021-03-12T19:20:12.861" v="554" actId="1076"/>
          <ac:picMkLst>
            <pc:docMk/>
            <pc:sldMk cId="1082307486" sldId="622"/>
            <ac:picMk id="7172" creationId="{69076F08-5EBC-45F0-8287-FD283890F9D8}"/>
          </ac:picMkLst>
        </pc:picChg>
        <pc:picChg chg="add mod">
          <ac:chgData name="Nazar Shchur" userId="3faffa111ac016f6" providerId="LiveId" clId="{88F421FF-F19C-409C-A5AE-86BCB906C25D}" dt="2021-03-12T19:20:12.861" v="554" actId="1076"/>
          <ac:picMkLst>
            <pc:docMk/>
            <pc:sldMk cId="1082307486" sldId="622"/>
            <ac:picMk id="7174" creationId="{EF9C0C7F-58F7-4B72-9146-97BE9046F321}"/>
          </ac:picMkLst>
        </pc:picChg>
        <pc:picChg chg="add mod">
          <ac:chgData name="Nazar Shchur" userId="3faffa111ac016f6" providerId="LiveId" clId="{88F421FF-F19C-409C-A5AE-86BCB906C25D}" dt="2021-03-12T19:20:15.264" v="555" actId="1076"/>
          <ac:picMkLst>
            <pc:docMk/>
            <pc:sldMk cId="1082307486" sldId="622"/>
            <ac:picMk id="7176" creationId="{1E14479E-F290-4977-A7E3-73962A6E0B4A}"/>
          </ac:picMkLst>
        </pc:picChg>
        <pc:picChg chg="add">
          <ac:chgData name="Nazar Shchur" userId="3faffa111ac016f6" providerId="LiveId" clId="{88F421FF-F19C-409C-A5AE-86BCB906C25D}" dt="2021-03-12T19:20:25.715" v="556"/>
          <ac:picMkLst>
            <pc:docMk/>
            <pc:sldMk cId="1082307486" sldId="622"/>
            <ac:picMk id="7178" creationId="{30891F6D-A7D7-4876-B96D-22C309ADDB65}"/>
          </ac:picMkLst>
        </pc:picChg>
        <pc:picChg chg="add">
          <ac:chgData name="Nazar Shchur" userId="3faffa111ac016f6" providerId="LiveId" clId="{88F421FF-F19C-409C-A5AE-86BCB906C25D}" dt="2021-03-12T19:20:35.297" v="557"/>
          <ac:picMkLst>
            <pc:docMk/>
            <pc:sldMk cId="1082307486" sldId="622"/>
            <ac:picMk id="7180" creationId="{2B7A9E1F-C8BA-4C30-9C9E-D6CDC117306A}"/>
          </ac:picMkLst>
        </pc:picChg>
        <pc:picChg chg="add">
          <ac:chgData name="Nazar Shchur" userId="3faffa111ac016f6" providerId="LiveId" clId="{88F421FF-F19C-409C-A5AE-86BCB906C25D}" dt="2021-03-12T19:20:41.990" v="558"/>
          <ac:picMkLst>
            <pc:docMk/>
            <pc:sldMk cId="1082307486" sldId="622"/>
            <ac:picMk id="7182" creationId="{C764C906-3457-43EB-BCD8-28BBED6A9F83}"/>
          </ac:picMkLst>
        </pc:picChg>
        <pc:picChg chg="add">
          <ac:chgData name="Nazar Shchur" userId="3faffa111ac016f6" providerId="LiveId" clId="{88F421FF-F19C-409C-A5AE-86BCB906C25D}" dt="2021-03-12T19:20:46.947" v="559"/>
          <ac:picMkLst>
            <pc:docMk/>
            <pc:sldMk cId="1082307486" sldId="622"/>
            <ac:picMk id="7184" creationId="{16110102-44A9-4380-9F8B-00E75D4D5DC0}"/>
          </ac:picMkLst>
        </pc:picChg>
        <pc:picChg chg="add">
          <ac:chgData name="Nazar Shchur" userId="3faffa111ac016f6" providerId="LiveId" clId="{88F421FF-F19C-409C-A5AE-86BCB906C25D}" dt="2021-03-12T19:20:53.579" v="560"/>
          <ac:picMkLst>
            <pc:docMk/>
            <pc:sldMk cId="1082307486" sldId="622"/>
            <ac:picMk id="7186" creationId="{A1A92CD0-FFA0-42D0-8B8C-459E13AF49C7}"/>
          </ac:picMkLst>
        </pc:picChg>
        <pc:picChg chg="add">
          <ac:chgData name="Nazar Shchur" userId="3faffa111ac016f6" providerId="LiveId" clId="{88F421FF-F19C-409C-A5AE-86BCB906C25D}" dt="2021-03-12T19:21:00.699" v="561"/>
          <ac:picMkLst>
            <pc:docMk/>
            <pc:sldMk cId="1082307486" sldId="622"/>
            <ac:picMk id="7188" creationId="{E7B926EE-5EC7-416E-AA50-F2B57A3852D2}"/>
          </ac:picMkLst>
        </pc:picChg>
        <pc:picChg chg="add">
          <ac:chgData name="Nazar Shchur" userId="3faffa111ac016f6" providerId="LiveId" clId="{88F421FF-F19C-409C-A5AE-86BCB906C25D}" dt="2021-03-12T19:21:16.976" v="562"/>
          <ac:picMkLst>
            <pc:docMk/>
            <pc:sldMk cId="1082307486" sldId="622"/>
            <ac:picMk id="7190" creationId="{77A0C6B7-67C3-4080-9506-40FE9486D82B}"/>
          </ac:picMkLst>
        </pc:picChg>
        <pc:picChg chg="add">
          <ac:chgData name="Nazar Shchur" userId="3faffa111ac016f6" providerId="LiveId" clId="{88F421FF-F19C-409C-A5AE-86BCB906C25D}" dt="2021-03-12T19:21:27.383" v="563"/>
          <ac:picMkLst>
            <pc:docMk/>
            <pc:sldMk cId="1082307486" sldId="622"/>
            <ac:picMk id="7192" creationId="{E85A9C05-DA2E-4095-B818-29100C6E527A}"/>
          </ac:picMkLst>
        </pc:picChg>
      </pc:sldChg>
      <pc:sldChg chg="addSp delSp modSp add mod">
        <pc:chgData name="Nazar Shchur" userId="3faffa111ac016f6" providerId="LiveId" clId="{88F421FF-F19C-409C-A5AE-86BCB906C25D}" dt="2021-03-12T19:14:29.173" v="541" actId="167"/>
        <pc:sldMkLst>
          <pc:docMk/>
          <pc:sldMk cId="366642254" sldId="623"/>
        </pc:sldMkLst>
        <pc:spChg chg="mod">
          <ac:chgData name="Nazar Shchur" userId="3faffa111ac016f6" providerId="LiveId" clId="{88F421FF-F19C-409C-A5AE-86BCB906C25D}" dt="2021-03-12T19:14:25.328" v="539" actId="1076"/>
          <ac:spMkLst>
            <pc:docMk/>
            <pc:sldMk cId="366642254" sldId="623"/>
            <ac:spMk id="9" creationId="{2775A888-6DE7-442B-BB83-65A7AE906A55}"/>
          </ac:spMkLst>
        </pc:spChg>
        <pc:picChg chg="del mod">
          <ac:chgData name="Nazar Shchur" userId="3faffa111ac016f6" providerId="LiveId" clId="{88F421FF-F19C-409C-A5AE-86BCB906C25D}" dt="2021-03-12T19:11:33.917" v="531" actId="478"/>
          <ac:picMkLst>
            <pc:docMk/>
            <pc:sldMk cId="366642254" sldId="623"/>
            <ac:picMk id="6" creationId="{2ABFCCE8-4352-4913-9CBA-32F52DB0857C}"/>
          </ac:picMkLst>
        </pc:picChg>
        <pc:picChg chg="add mod">
          <ac:chgData name="Nazar Shchur" userId="3faffa111ac016f6" providerId="LiveId" clId="{88F421FF-F19C-409C-A5AE-86BCB906C25D}" dt="2021-03-12T19:14:29.173" v="541" actId="167"/>
          <ac:picMkLst>
            <pc:docMk/>
            <pc:sldMk cId="366642254" sldId="623"/>
            <ac:picMk id="6146" creationId="{612D7C9F-23FD-427E-B25F-F08C2272D5BE}"/>
          </ac:picMkLst>
        </pc:picChg>
      </pc:sldChg>
      <pc:sldChg chg="addSp delSp modSp add mod modAnim">
        <pc:chgData name="Nazar Shchur" userId="3faffa111ac016f6" providerId="LiveId" clId="{88F421FF-F19C-409C-A5AE-86BCB906C25D}" dt="2021-03-13T17:11:31.778" v="1208" actId="120"/>
        <pc:sldMkLst>
          <pc:docMk/>
          <pc:sldMk cId="3656861404" sldId="624"/>
        </pc:sldMkLst>
        <pc:spChg chg="mod">
          <ac:chgData name="Nazar Shchur" userId="3faffa111ac016f6" providerId="LiveId" clId="{88F421FF-F19C-409C-A5AE-86BCB906C25D}" dt="2021-03-12T19:34:34.347" v="725" actId="1076"/>
          <ac:spMkLst>
            <pc:docMk/>
            <pc:sldMk cId="3656861404" sldId="624"/>
            <ac:spMk id="9" creationId="{2775A888-6DE7-442B-BB83-65A7AE906A55}"/>
          </ac:spMkLst>
        </pc:spChg>
        <pc:graphicFrameChg chg="add del mod">
          <ac:chgData name="Nazar Shchur" userId="3faffa111ac016f6" providerId="LiveId" clId="{88F421FF-F19C-409C-A5AE-86BCB906C25D}" dt="2021-03-12T19:27:30.881" v="659"/>
          <ac:graphicFrameMkLst>
            <pc:docMk/>
            <pc:sldMk cId="3656861404" sldId="624"/>
            <ac:graphicFrameMk id="2" creationId="{5DBF0FDD-A4A3-48A7-9319-6CAA20DCF1A2}"/>
          </ac:graphicFrameMkLst>
        </pc:graphicFrameChg>
        <pc:graphicFrameChg chg="add mod modGraphic">
          <ac:chgData name="Nazar Shchur" userId="3faffa111ac016f6" providerId="LiveId" clId="{88F421FF-F19C-409C-A5AE-86BCB906C25D}" dt="2021-03-13T17:11:31.778" v="1208" actId="120"/>
          <ac:graphicFrameMkLst>
            <pc:docMk/>
            <pc:sldMk cId="3656861404" sldId="624"/>
            <ac:graphicFrameMk id="3" creationId="{4857B99A-6502-4AE9-A9B9-CDAAA5004D52}"/>
          </ac:graphicFrameMkLst>
        </pc:graphicFrameChg>
        <pc:graphicFrameChg chg="add del mod">
          <ac:chgData name="Nazar Shchur" userId="3faffa111ac016f6" providerId="LiveId" clId="{88F421FF-F19C-409C-A5AE-86BCB906C25D}" dt="2021-03-12T19:33:38.012" v="715" actId="478"/>
          <ac:graphicFrameMkLst>
            <pc:docMk/>
            <pc:sldMk cId="3656861404" sldId="624"/>
            <ac:graphicFrameMk id="4" creationId="{50C27CE6-3D19-4A5E-8960-DE8A2B9AF609}"/>
          </ac:graphicFrameMkLst>
        </pc:graphicFrameChg>
        <pc:picChg chg="del">
          <ac:chgData name="Nazar Shchur" userId="3faffa111ac016f6" providerId="LiveId" clId="{88F421FF-F19C-409C-A5AE-86BCB906C25D}" dt="2021-03-12T19:26:33.436" v="651" actId="478"/>
          <ac:picMkLst>
            <pc:docMk/>
            <pc:sldMk cId="3656861404" sldId="624"/>
            <ac:picMk id="6146" creationId="{612D7C9F-23FD-427E-B25F-F08C2272D5BE}"/>
          </ac:picMkLst>
        </pc:picChg>
      </pc:sldChg>
      <pc:sldChg chg="addSp delSp modSp add del mod setBg delAnim modAnim">
        <pc:chgData name="Nazar Shchur" userId="3faffa111ac016f6" providerId="LiveId" clId="{88F421FF-F19C-409C-A5AE-86BCB906C25D}" dt="2021-03-12T19:26:01.893" v="644" actId="47"/>
        <pc:sldMkLst>
          <pc:docMk/>
          <pc:sldMk cId="1434697720" sldId="625"/>
        </pc:sldMkLst>
        <pc:spChg chg="add del mod">
          <ac:chgData name="Nazar Shchur" userId="3faffa111ac016f6" providerId="LiveId" clId="{88F421FF-F19C-409C-A5AE-86BCB906C25D}" dt="2021-03-12T19:22:27.705" v="570" actId="478"/>
          <ac:spMkLst>
            <pc:docMk/>
            <pc:sldMk cId="1434697720" sldId="625"/>
            <ac:spMk id="3" creationId="{DF2CB7E5-CEA8-4A5C-BA83-CC45BF9A7425}"/>
          </ac:spMkLst>
        </pc:spChg>
        <pc:spChg chg="del mod">
          <ac:chgData name="Nazar Shchur" userId="3faffa111ac016f6" providerId="LiveId" clId="{88F421FF-F19C-409C-A5AE-86BCB906C25D}" dt="2021-03-12T19:22:20.450" v="566" actId="478"/>
          <ac:spMkLst>
            <pc:docMk/>
            <pc:sldMk cId="1434697720" sldId="625"/>
            <ac:spMk id="9" creationId="{2775A888-6DE7-442B-BB83-65A7AE906A55}"/>
          </ac:spMkLst>
        </pc:spChg>
        <pc:spChg chg="del">
          <ac:chgData name="Nazar Shchur" userId="3faffa111ac016f6" providerId="LiveId" clId="{88F421FF-F19C-409C-A5AE-86BCB906C25D}" dt="2021-03-12T19:22:21.958" v="567" actId="478"/>
          <ac:spMkLst>
            <pc:docMk/>
            <pc:sldMk cId="1434697720" sldId="625"/>
            <ac:spMk id="29" creationId="{DD5F178E-1DDF-4F5A-A3E6-42D8B1C7FE46}"/>
          </ac:spMkLst>
        </pc:spChg>
        <pc:spChg chg="del">
          <ac:chgData name="Nazar Shchur" userId="3faffa111ac016f6" providerId="LiveId" clId="{88F421FF-F19C-409C-A5AE-86BCB906C25D}" dt="2021-03-12T19:22:24.540" v="568" actId="478"/>
          <ac:spMkLst>
            <pc:docMk/>
            <pc:sldMk cId="1434697720" sldId="625"/>
            <ac:spMk id="30" creationId="{E03F8B15-4FC7-4141-A1A3-18A8A0E6DDF4}"/>
          </ac:spMkLst>
        </pc:spChg>
        <pc:spChg chg="add mod">
          <ac:chgData name="Nazar Shchur" userId="3faffa111ac016f6" providerId="LiveId" clId="{88F421FF-F19C-409C-A5AE-86BCB906C25D}" dt="2021-03-12T19:23:40.302" v="584"/>
          <ac:spMkLst>
            <pc:docMk/>
            <pc:sldMk cId="1434697720" sldId="625"/>
            <ac:spMk id="39" creationId="{AED2DAD6-1C25-40C2-81BB-DFA6FBD60F72}"/>
          </ac:spMkLst>
        </pc:spChg>
        <pc:spChg chg="add mod">
          <ac:chgData name="Nazar Shchur" userId="3faffa111ac016f6" providerId="LiveId" clId="{88F421FF-F19C-409C-A5AE-86BCB906C25D}" dt="2021-03-12T19:23:40.302" v="584"/>
          <ac:spMkLst>
            <pc:docMk/>
            <pc:sldMk cId="1434697720" sldId="625"/>
            <ac:spMk id="40" creationId="{14B3C085-6A30-4DEE-B7F8-1A7EDCD58A21}"/>
          </ac:spMkLst>
        </pc:spChg>
        <pc:spChg chg="add mod">
          <ac:chgData name="Nazar Shchur" userId="3faffa111ac016f6" providerId="LiveId" clId="{88F421FF-F19C-409C-A5AE-86BCB906C25D}" dt="2021-03-12T19:25:18.593" v="638" actId="14100"/>
          <ac:spMkLst>
            <pc:docMk/>
            <pc:sldMk cId="1434697720" sldId="625"/>
            <ac:spMk id="41" creationId="{29266621-E93A-46A7-9B0C-7BADE7BE3A5E}"/>
          </ac:spMkLst>
        </pc:spChg>
        <pc:spChg chg="add del">
          <ac:chgData name="Nazar Shchur" userId="3faffa111ac016f6" providerId="LiveId" clId="{88F421FF-F19C-409C-A5AE-86BCB906C25D}" dt="2021-03-12T19:22:57.399" v="576" actId="26606"/>
          <ac:spMkLst>
            <pc:docMk/>
            <pc:sldMk cId="1434697720" sldId="625"/>
            <ac:spMk id="93" creationId="{AB8C311F-7253-4AED-9701-7FC0708C41C7}"/>
          </ac:spMkLst>
        </pc:spChg>
        <pc:spChg chg="add del">
          <ac:chgData name="Nazar Shchur" userId="3faffa111ac016f6" providerId="LiveId" clId="{88F421FF-F19C-409C-A5AE-86BCB906C25D}" dt="2021-03-12T19:22:57.399" v="576" actId="26606"/>
          <ac:spMkLst>
            <pc:docMk/>
            <pc:sldMk cId="1434697720" sldId="625"/>
            <ac:spMk id="95" creationId="{E2384209-CB15-4CDF-9D31-C44FD9A3F20D}"/>
          </ac:spMkLst>
        </pc:spChg>
        <pc:spChg chg="add del">
          <ac:chgData name="Nazar Shchur" userId="3faffa111ac016f6" providerId="LiveId" clId="{88F421FF-F19C-409C-A5AE-86BCB906C25D}" dt="2021-03-12T19:22:57.399" v="576" actId="26606"/>
          <ac:spMkLst>
            <pc:docMk/>
            <pc:sldMk cId="1434697720" sldId="625"/>
            <ac:spMk id="97" creationId="{2633B3B5-CC90-43F0-8714-D31D1F3F0209}"/>
          </ac:spMkLst>
        </pc:spChg>
        <pc:spChg chg="add del">
          <ac:chgData name="Nazar Shchur" userId="3faffa111ac016f6" providerId="LiveId" clId="{88F421FF-F19C-409C-A5AE-86BCB906C25D}" dt="2021-03-12T19:22:57.399" v="576" actId="26606"/>
          <ac:spMkLst>
            <pc:docMk/>
            <pc:sldMk cId="1434697720" sldId="625"/>
            <ac:spMk id="99" creationId="{A8D57A06-A426-446D-B02C-A2DC6B62E45E}"/>
          </ac:spMkLst>
        </pc:spChg>
        <pc:spChg chg="add del">
          <ac:chgData name="Nazar Shchur" userId="3faffa111ac016f6" providerId="LiveId" clId="{88F421FF-F19C-409C-A5AE-86BCB906C25D}" dt="2021-03-12T19:23:05.441" v="578" actId="26606"/>
          <ac:spMkLst>
            <pc:docMk/>
            <pc:sldMk cId="1434697720" sldId="625"/>
            <ac:spMk id="101" creationId="{9A97C86A-04D6-40F7-AE84-31AB43E6A846}"/>
          </ac:spMkLst>
        </pc:spChg>
        <pc:spChg chg="add del">
          <ac:chgData name="Nazar Shchur" userId="3faffa111ac016f6" providerId="LiveId" clId="{88F421FF-F19C-409C-A5AE-86BCB906C25D}" dt="2021-03-12T19:23:05.441" v="578" actId="26606"/>
          <ac:spMkLst>
            <pc:docMk/>
            <pc:sldMk cId="1434697720" sldId="625"/>
            <ac:spMk id="103" creationId="{FF9F2414-84E8-453E-B1F3-389FDE8192D9}"/>
          </ac:spMkLst>
        </pc:spChg>
        <pc:spChg chg="add del">
          <ac:chgData name="Nazar Shchur" userId="3faffa111ac016f6" providerId="LiveId" clId="{88F421FF-F19C-409C-A5AE-86BCB906C25D}" dt="2021-03-12T19:23:05.441" v="578" actId="26606"/>
          <ac:spMkLst>
            <pc:docMk/>
            <pc:sldMk cId="1434697720" sldId="625"/>
            <ac:spMk id="105" creationId="{3ECA69A1-7536-43AC-85EF-C7106179F5ED}"/>
          </ac:spMkLst>
        </pc:spChg>
        <pc:spChg chg="add del">
          <ac:chgData name="Nazar Shchur" userId="3faffa111ac016f6" providerId="LiveId" clId="{88F421FF-F19C-409C-A5AE-86BCB906C25D}" dt="2021-03-12T19:23:05.441" v="578" actId="26606"/>
          <ac:spMkLst>
            <pc:docMk/>
            <pc:sldMk cId="1434697720" sldId="625"/>
            <ac:spMk id="7194" creationId="{F3060C83-F051-4F0E-ABAD-AA0DFC48B218}"/>
          </ac:spMkLst>
        </pc:spChg>
        <pc:spChg chg="add del">
          <ac:chgData name="Nazar Shchur" userId="3faffa111ac016f6" providerId="LiveId" clId="{88F421FF-F19C-409C-A5AE-86BCB906C25D}" dt="2021-03-12T19:23:05.441" v="578" actId="26606"/>
          <ac:spMkLst>
            <pc:docMk/>
            <pc:sldMk cId="1434697720" sldId="625"/>
            <ac:spMk id="7195" creationId="{83C98ABE-055B-441F-B07E-44F97F083C39}"/>
          </ac:spMkLst>
        </pc:spChg>
        <pc:spChg chg="add del">
          <ac:chgData name="Nazar Shchur" userId="3faffa111ac016f6" providerId="LiveId" clId="{88F421FF-F19C-409C-A5AE-86BCB906C25D}" dt="2021-03-12T19:23:05.441" v="578" actId="26606"/>
          <ac:spMkLst>
            <pc:docMk/>
            <pc:sldMk cId="1434697720" sldId="625"/>
            <ac:spMk id="7196" creationId="{29FDB030-9B49-4CED-8CCD-4D99382388AC}"/>
          </ac:spMkLst>
        </pc:spChg>
        <pc:spChg chg="add del">
          <ac:chgData name="Nazar Shchur" userId="3faffa111ac016f6" providerId="LiveId" clId="{88F421FF-F19C-409C-A5AE-86BCB906C25D}" dt="2021-03-12T19:23:05.441" v="578" actId="26606"/>
          <ac:spMkLst>
            <pc:docMk/>
            <pc:sldMk cId="1434697720" sldId="625"/>
            <ac:spMk id="7197" creationId="{3783CA14-24A1-485C-8B30-D6A5D87987AD}"/>
          </ac:spMkLst>
        </pc:spChg>
        <pc:spChg chg="add del">
          <ac:chgData name="Nazar Shchur" userId="3faffa111ac016f6" providerId="LiveId" clId="{88F421FF-F19C-409C-A5AE-86BCB906C25D}" dt="2021-03-12T19:23:08.523" v="580" actId="26606"/>
          <ac:spMkLst>
            <pc:docMk/>
            <pc:sldMk cId="1434697720" sldId="625"/>
            <ac:spMk id="7199" creationId="{DA2E7C1E-2B5A-4BBA-AE51-1CD8C19309D7}"/>
          </ac:spMkLst>
        </pc:spChg>
        <pc:spChg chg="add del">
          <ac:chgData name="Nazar Shchur" userId="3faffa111ac016f6" providerId="LiveId" clId="{88F421FF-F19C-409C-A5AE-86BCB906C25D}" dt="2021-03-12T19:23:08.523" v="580" actId="26606"/>
          <ac:spMkLst>
            <pc:docMk/>
            <pc:sldMk cId="1434697720" sldId="625"/>
            <ac:spMk id="7200" creationId="{43DF76B1-5174-4FAF-9D19-FFEE98426836}"/>
          </ac:spMkLst>
        </pc:spChg>
        <pc:spChg chg="add del">
          <ac:chgData name="Nazar Shchur" userId="3faffa111ac016f6" providerId="LiveId" clId="{88F421FF-F19C-409C-A5AE-86BCB906C25D}" dt="2021-03-12T19:23:09.591" v="582" actId="26606"/>
          <ac:spMkLst>
            <pc:docMk/>
            <pc:sldMk cId="1434697720" sldId="625"/>
            <ac:spMk id="7202" creationId="{69D184B2-2226-4E31-BCCB-444330767440}"/>
          </ac:spMkLst>
        </pc:spChg>
        <pc:spChg chg="add del">
          <ac:chgData name="Nazar Shchur" userId="3faffa111ac016f6" providerId="LiveId" clId="{88F421FF-F19C-409C-A5AE-86BCB906C25D}" dt="2021-03-12T19:23:09.591" v="582" actId="26606"/>
          <ac:spMkLst>
            <pc:docMk/>
            <pc:sldMk cId="1434697720" sldId="625"/>
            <ac:spMk id="7203" creationId="{1AC4D4E3-486A-464A-8EC8-D44881097267}"/>
          </ac:spMkLst>
        </pc:spChg>
        <pc:spChg chg="add del">
          <ac:chgData name="Nazar Shchur" userId="3faffa111ac016f6" providerId="LiveId" clId="{88F421FF-F19C-409C-A5AE-86BCB906C25D}" dt="2021-03-12T19:23:09.591" v="582" actId="26606"/>
          <ac:spMkLst>
            <pc:docMk/>
            <pc:sldMk cId="1434697720" sldId="625"/>
            <ac:spMk id="7204" creationId="{864DE13E-58EB-4475-B79C-0D4FC651239B}"/>
          </ac:spMkLst>
        </pc:spChg>
        <pc:spChg chg="add">
          <ac:chgData name="Nazar Shchur" userId="3faffa111ac016f6" providerId="LiveId" clId="{88F421FF-F19C-409C-A5AE-86BCB906C25D}" dt="2021-03-12T19:23:09.604" v="583" actId="26606"/>
          <ac:spMkLst>
            <pc:docMk/>
            <pc:sldMk cId="1434697720" sldId="625"/>
            <ac:spMk id="7206" creationId="{B649E800-A5C8-49A0-A453-ED537DA3156A}"/>
          </ac:spMkLst>
        </pc:spChg>
        <pc:spChg chg="add">
          <ac:chgData name="Nazar Shchur" userId="3faffa111ac016f6" providerId="LiveId" clId="{88F421FF-F19C-409C-A5AE-86BCB906C25D}" dt="2021-03-12T19:23:09.604" v="583" actId="26606"/>
          <ac:spMkLst>
            <pc:docMk/>
            <pc:sldMk cId="1434697720" sldId="625"/>
            <ac:spMk id="7207" creationId="{8BA67DD7-B75D-4A30-90A4-EEA9F64AF11B}"/>
          </ac:spMkLst>
        </pc:spChg>
        <pc:grpChg chg="add">
          <ac:chgData name="Nazar Shchur" userId="3faffa111ac016f6" providerId="LiveId" clId="{88F421FF-F19C-409C-A5AE-86BCB906C25D}" dt="2021-03-12T19:23:09.604" v="583" actId="26606"/>
          <ac:grpSpMkLst>
            <pc:docMk/>
            <pc:sldMk cId="1434697720" sldId="625"/>
            <ac:grpSpMk id="7208" creationId="{E8C5FC48-0A3C-4D6D-A0D5-EEE93213DBBE}"/>
          </ac:grpSpMkLst>
        </pc:grpChg>
        <pc:picChg chg="mod">
          <ac:chgData name="Nazar Shchur" userId="3faffa111ac016f6" providerId="LiveId" clId="{88F421FF-F19C-409C-A5AE-86BCB906C25D}" dt="2021-03-12T19:24:28.245" v="631" actId="1035"/>
          <ac:picMkLst>
            <pc:docMk/>
            <pc:sldMk cId="1434697720" sldId="625"/>
            <ac:picMk id="7172" creationId="{69076F08-5EBC-45F0-8287-FD283890F9D8}"/>
          </ac:picMkLst>
        </pc:picChg>
        <pc:picChg chg="mod ord">
          <ac:chgData name="Nazar Shchur" userId="3faffa111ac016f6" providerId="LiveId" clId="{88F421FF-F19C-409C-A5AE-86BCB906C25D}" dt="2021-03-12T19:24:28.245" v="631" actId="1035"/>
          <ac:picMkLst>
            <pc:docMk/>
            <pc:sldMk cId="1434697720" sldId="625"/>
            <ac:picMk id="7174" creationId="{EF9C0C7F-58F7-4B72-9146-97BE9046F321}"/>
          </ac:picMkLst>
        </pc:picChg>
        <pc:picChg chg="mod ord">
          <ac:chgData name="Nazar Shchur" userId="3faffa111ac016f6" providerId="LiveId" clId="{88F421FF-F19C-409C-A5AE-86BCB906C25D}" dt="2021-03-12T19:24:28.245" v="631" actId="1035"/>
          <ac:picMkLst>
            <pc:docMk/>
            <pc:sldMk cId="1434697720" sldId="625"/>
            <ac:picMk id="7176" creationId="{1E14479E-F290-4977-A7E3-73962A6E0B4A}"/>
          </ac:picMkLst>
        </pc:picChg>
        <pc:picChg chg="mod ord">
          <ac:chgData name="Nazar Shchur" userId="3faffa111ac016f6" providerId="LiveId" clId="{88F421FF-F19C-409C-A5AE-86BCB906C25D}" dt="2021-03-12T19:24:28.245" v="631" actId="1035"/>
          <ac:picMkLst>
            <pc:docMk/>
            <pc:sldMk cId="1434697720" sldId="625"/>
            <ac:picMk id="7178" creationId="{30891F6D-A7D7-4876-B96D-22C309ADDB65}"/>
          </ac:picMkLst>
        </pc:picChg>
        <pc:picChg chg="mod ord">
          <ac:chgData name="Nazar Shchur" userId="3faffa111ac016f6" providerId="LiveId" clId="{88F421FF-F19C-409C-A5AE-86BCB906C25D}" dt="2021-03-12T19:24:28.245" v="631" actId="1035"/>
          <ac:picMkLst>
            <pc:docMk/>
            <pc:sldMk cId="1434697720" sldId="625"/>
            <ac:picMk id="7180" creationId="{2B7A9E1F-C8BA-4C30-9C9E-D6CDC117306A}"/>
          </ac:picMkLst>
        </pc:picChg>
        <pc:picChg chg="mod ord">
          <ac:chgData name="Nazar Shchur" userId="3faffa111ac016f6" providerId="LiveId" clId="{88F421FF-F19C-409C-A5AE-86BCB906C25D}" dt="2021-03-12T19:24:28.245" v="631" actId="1035"/>
          <ac:picMkLst>
            <pc:docMk/>
            <pc:sldMk cId="1434697720" sldId="625"/>
            <ac:picMk id="7182" creationId="{C764C906-3457-43EB-BCD8-28BBED6A9F83}"/>
          </ac:picMkLst>
        </pc:picChg>
        <pc:picChg chg="mod">
          <ac:chgData name="Nazar Shchur" userId="3faffa111ac016f6" providerId="LiveId" clId="{88F421FF-F19C-409C-A5AE-86BCB906C25D}" dt="2021-03-12T19:24:28.245" v="631" actId="1035"/>
          <ac:picMkLst>
            <pc:docMk/>
            <pc:sldMk cId="1434697720" sldId="625"/>
            <ac:picMk id="7184" creationId="{16110102-44A9-4380-9F8B-00E75D4D5DC0}"/>
          </ac:picMkLst>
        </pc:picChg>
        <pc:picChg chg="mod ord">
          <ac:chgData name="Nazar Shchur" userId="3faffa111ac016f6" providerId="LiveId" clId="{88F421FF-F19C-409C-A5AE-86BCB906C25D}" dt="2021-03-12T19:24:28.245" v="631" actId="1035"/>
          <ac:picMkLst>
            <pc:docMk/>
            <pc:sldMk cId="1434697720" sldId="625"/>
            <ac:picMk id="7186" creationId="{A1A92CD0-FFA0-42D0-8B8C-459E13AF49C7}"/>
          </ac:picMkLst>
        </pc:picChg>
        <pc:picChg chg="del">
          <ac:chgData name="Nazar Shchur" userId="3faffa111ac016f6" providerId="LiveId" clId="{88F421FF-F19C-409C-A5AE-86BCB906C25D}" dt="2021-03-12T19:22:39.621" v="573" actId="478"/>
          <ac:picMkLst>
            <pc:docMk/>
            <pc:sldMk cId="1434697720" sldId="625"/>
            <ac:picMk id="7188" creationId="{E7B926EE-5EC7-416E-AA50-F2B57A3852D2}"/>
          </ac:picMkLst>
        </pc:picChg>
        <pc:picChg chg="mod ord">
          <ac:chgData name="Nazar Shchur" userId="3faffa111ac016f6" providerId="LiveId" clId="{88F421FF-F19C-409C-A5AE-86BCB906C25D}" dt="2021-03-12T19:24:28.245" v="631" actId="1035"/>
          <ac:picMkLst>
            <pc:docMk/>
            <pc:sldMk cId="1434697720" sldId="625"/>
            <ac:picMk id="7190" creationId="{77A0C6B7-67C3-4080-9506-40FE9486D82B}"/>
          </ac:picMkLst>
        </pc:picChg>
        <pc:picChg chg="mod ord">
          <ac:chgData name="Nazar Shchur" userId="3faffa111ac016f6" providerId="LiveId" clId="{88F421FF-F19C-409C-A5AE-86BCB906C25D}" dt="2021-03-12T19:24:28.245" v="631" actId="1035"/>
          <ac:picMkLst>
            <pc:docMk/>
            <pc:sldMk cId="1434697720" sldId="625"/>
            <ac:picMk id="7192" creationId="{E85A9C05-DA2E-4095-B818-29100C6E527A}"/>
          </ac:picMkLst>
        </pc:picChg>
      </pc:sldChg>
      <pc:sldChg chg="addSp delSp modSp add mod delAnim modAnim">
        <pc:chgData name="Nazar Shchur" userId="3faffa111ac016f6" providerId="LiveId" clId="{88F421FF-F19C-409C-A5AE-86BCB906C25D}" dt="2021-03-12T19:47:15.908" v="847"/>
        <pc:sldMkLst>
          <pc:docMk/>
          <pc:sldMk cId="2000243898" sldId="626"/>
        </pc:sldMkLst>
        <pc:spChg chg="del">
          <ac:chgData name="Nazar Shchur" userId="3faffa111ac016f6" providerId="LiveId" clId="{88F421FF-F19C-409C-A5AE-86BCB906C25D}" dt="2021-03-12T19:25:43.316" v="641" actId="478"/>
          <ac:spMkLst>
            <pc:docMk/>
            <pc:sldMk cId="2000243898" sldId="626"/>
            <ac:spMk id="9" creationId="{2775A888-6DE7-442B-BB83-65A7AE906A55}"/>
          </ac:spMkLst>
        </pc:spChg>
        <pc:spChg chg="add mod">
          <ac:chgData name="Nazar Shchur" userId="3faffa111ac016f6" providerId="LiveId" clId="{88F421FF-F19C-409C-A5AE-86BCB906C25D}" dt="2021-03-12T19:26:23.831" v="650" actId="1076"/>
          <ac:spMkLst>
            <pc:docMk/>
            <pc:sldMk cId="2000243898" sldId="626"/>
            <ac:spMk id="18" creationId="{ED28A70D-2ED1-4ACF-AAA6-AA6127F18BED}"/>
          </ac:spMkLst>
        </pc:spChg>
        <pc:picChg chg="del">
          <ac:chgData name="Nazar Shchur" userId="3faffa111ac016f6" providerId="LiveId" clId="{88F421FF-F19C-409C-A5AE-86BCB906C25D}" dt="2021-03-12T19:25:40.717" v="640" actId="478"/>
          <ac:picMkLst>
            <pc:docMk/>
            <pc:sldMk cId="2000243898" sldId="626"/>
            <ac:picMk id="6" creationId="{2ABFCCE8-4352-4913-9CBA-32F52DB0857C}"/>
          </ac:picMkLst>
        </pc:picChg>
        <pc:picChg chg="add mod">
          <ac:chgData name="Nazar Shchur" userId="3faffa111ac016f6" providerId="LiveId" clId="{88F421FF-F19C-409C-A5AE-86BCB906C25D}" dt="2021-03-12T19:25:55.506" v="643" actId="1076"/>
          <ac:picMkLst>
            <pc:docMk/>
            <pc:sldMk cId="2000243898" sldId="626"/>
            <ac:picMk id="7" creationId="{FF2E544F-A29D-4DAA-8F28-B34212D54EBC}"/>
          </ac:picMkLst>
        </pc:picChg>
        <pc:picChg chg="add mod">
          <ac:chgData name="Nazar Shchur" userId="3faffa111ac016f6" providerId="LiveId" clId="{88F421FF-F19C-409C-A5AE-86BCB906C25D}" dt="2021-03-12T19:25:55.506" v="643" actId="1076"/>
          <ac:picMkLst>
            <pc:docMk/>
            <pc:sldMk cId="2000243898" sldId="626"/>
            <ac:picMk id="8" creationId="{E31B2E5E-97A5-438F-B286-61A8D1F80CA9}"/>
          </ac:picMkLst>
        </pc:picChg>
        <pc:picChg chg="add mod">
          <ac:chgData name="Nazar Shchur" userId="3faffa111ac016f6" providerId="LiveId" clId="{88F421FF-F19C-409C-A5AE-86BCB906C25D}" dt="2021-03-12T19:25:55.506" v="643" actId="1076"/>
          <ac:picMkLst>
            <pc:docMk/>
            <pc:sldMk cId="2000243898" sldId="626"/>
            <ac:picMk id="10" creationId="{36B31F14-3019-4660-B466-00B792D6EC24}"/>
          </ac:picMkLst>
        </pc:picChg>
        <pc:picChg chg="add mod">
          <ac:chgData name="Nazar Shchur" userId="3faffa111ac016f6" providerId="LiveId" clId="{88F421FF-F19C-409C-A5AE-86BCB906C25D}" dt="2021-03-12T19:25:55.506" v="643" actId="1076"/>
          <ac:picMkLst>
            <pc:docMk/>
            <pc:sldMk cId="2000243898" sldId="626"/>
            <ac:picMk id="11" creationId="{92A16334-1A7E-4839-950E-5D45476FE585}"/>
          </ac:picMkLst>
        </pc:picChg>
        <pc:picChg chg="add mod">
          <ac:chgData name="Nazar Shchur" userId="3faffa111ac016f6" providerId="LiveId" clId="{88F421FF-F19C-409C-A5AE-86BCB906C25D}" dt="2021-03-12T19:25:55.506" v="643" actId="1076"/>
          <ac:picMkLst>
            <pc:docMk/>
            <pc:sldMk cId="2000243898" sldId="626"/>
            <ac:picMk id="12" creationId="{C35D6B27-C200-4970-A2CD-E0A6B16A1141}"/>
          </ac:picMkLst>
        </pc:picChg>
        <pc:picChg chg="add mod">
          <ac:chgData name="Nazar Shchur" userId="3faffa111ac016f6" providerId="LiveId" clId="{88F421FF-F19C-409C-A5AE-86BCB906C25D}" dt="2021-03-12T19:25:55.506" v="643" actId="1076"/>
          <ac:picMkLst>
            <pc:docMk/>
            <pc:sldMk cId="2000243898" sldId="626"/>
            <ac:picMk id="13" creationId="{0F12C332-FC5E-45ED-9095-1F569240174E}"/>
          </ac:picMkLst>
        </pc:picChg>
        <pc:picChg chg="add mod">
          <ac:chgData name="Nazar Shchur" userId="3faffa111ac016f6" providerId="LiveId" clId="{88F421FF-F19C-409C-A5AE-86BCB906C25D}" dt="2021-03-12T19:25:55.506" v="643" actId="1076"/>
          <ac:picMkLst>
            <pc:docMk/>
            <pc:sldMk cId="2000243898" sldId="626"/>
            <ac:picMk id="14" creationId="{59CD5FCF-BEDF-459C-ABE8-D8162E9319C5}"/>
          </ac:picMkLst>
        </pc:picChg>
        <pc:picChg chg="add mod">
          <ac:chgData name="Nazar Shchur" userId="3faffa111ac016f6" providerId="LiveId" clId="{88F421FF-F19C-409C-A5AE-86BCB906C25D}" dt="2021-03-12T19:25:55.506" v="643" actId="1076"/>
          <ac:picMkLst>
            <pc:docMk/>
            <pc:sldMk cId="2000243898" sldId="626"/>
            <ac:picMk id="15" creationId="{D905B14D-8D90-491D-91F2-9D0D54D11128}"/>
          </ac:picMkLst>
        </pc:picChg>
        <pc:picChg chg="add mod">
          <ac:chgData name="Nazar Shchur" userId="3faffa111ac016f6" providerId="LiveId" clId="{88F421FF-F19C-409C-A5AE-86BCB906C25D}" dt="2021-03-12T19:25:55.506" v="643" actId="1076"/>
          <ac:picMkLst>
            <pc:docMk/>
            <pc:sldMk cId="2000243898" sldId="626"/>
            <ac:picMk id="16" creationId="{9D578B8B-C4A9-4F6A-B257-6416A78E40FC}"/>
          </ac:picMkLst>
        </pc:picChg>
        <pc:picChg chg="add mod">
          <ac:chgData name="Nazar Shchur" userId="3faffa111ac016f6" providerId="LiveId" clId="{88F421FF-F19C-409C-A5AE-86BCB906C25D}" dt="2021-03-12T19:25:55.506" v="643" actId="1076"/>
          <ac:picMkLst>
            <pc:docMk/>
            <pc:sldMk cId="2000243898" sldId="626"/>
            <ac:picMk id="17" creationId="{D9282261-BB26-47D5-997F-0F3BA92A3867}"/>
          </ac:picMkLst>
        </pc:picChg>
      </pc:sldChg>
      <pc:sldChg chg="addSp delSp modSp add mod ord modAnim">
        <pc:chgData name="Nazar Shchur" userId="3faffa111ac016f6" providerId="LiveId" clId="{88F421FF-F19C-409C-A5AE-86BCB906C25D}" dt="2021-03-12T20:18:11.573" v="867" actId="1076"/>
        <pc:sldMkLst>
          <pc:docMk/>
          <pc:sldMk cId="749909951" sldId="627"/>
        </pc:sldMkLst>
        <pc:spChg chg="add mod">
          <ac:chgData name="Nazar Shchur" userId="3faffa111ac016f6" providerId="LiveId" clId="{88F421FF-F19C-409C-A5AE-86BCB906C25D}" dt="2021-03-12T19:43:49.231" v="812" actId="1076"/>
          <ac:spMkLst>
            <pc:docMk/>
            <pc:sldMk cId="749909951" sldId="627"/>
            <ac:spMk id="6" creationId="{26520297-44C4-4C96-9522-4315750A5869}"/>
          </ac:spMkLst>
        </pc:spChg>
        <pc:spChg chg="mod">
          <ac:chgData name="Nazar Shchur" userId="3faffa111ac016f6" providerId="LiveId" clId="{88F421FF-F19C-409C-A5AE-86BCB906C25D}" dt="2021-03-12T20:18:07.413" v="866" actId="14100"/>
          <ac:spMkLst>
            <pc:docMk/>
            <pc:sldMk cId="749909951" sldId="627"/>
            <ac:spMk id="9" creationId="{2775A888-6DE7-442B-BB83-65A7AE906A55}"/>
          </ac:spMkLst>
        </pc:spChg>
        <pc:spChg chg="add mod">
          <ac:chgData name="Nazar Shchur" userId="3faffa111ac016f6" providerId="LiveId" clId="{88F421FF-F19C-409C-A5AE-86BCB906C25D}" dt="2021-03-12T19:43:52.306" v="813" actId="1076"/>
          <ac:spMkLst>
            <pc:docMk/>
            <pc:sldMk cId="749909951" sldId="627"/>
            <ac:spMk id="11" creationId="{FDEBEA42-D65D-41BD-9A61-0EE004146D5C}"/>
          </ac:spMkLst>
        </pc:spChg>
        <pc:spChg chg="add mod">
          <ac:chgData name="Nazar Shchur" userId="3faffa111ac016f6" providerId="LiveId" clId="{88F421FF-F19C-409C-A5AE-86BCB906C25D}" dt="2021-03-12T19:43:57.497" v="814" actId="1076"/>
          <ac:spMkLst>
            <pc:docMk/>
            <pc:sldMk cId="749909951" sldId="627"/>
            <ac:spMk id="12" creationId="{64344BDF-E319-4A2E-9D95-1087F782BDF2}"/>
          </ac:spMkLst>
        </pc:spChg>
        <pc:spChg chg="add mod">
          <ac:chgData name="Nazar Shchur" userId="3faffa111ac016f6" providerId="LiveId" clId="{88F421FF-F19C-409C-A5AE-86BCB906C25D}" dt="2021-03-12T19:44:00.416" v="815" actId="1076"/>
          <ac:spMkLst>
            <pc:docMk/>
            <pc:sldMk cId="749909951" sldId="627"/>
            <ac:spMk id="13" creationId="{88CCBFFE-C476-4A69-8CA3-7AF39F4DEB26}"/>
          </ac:spMkLst>
        </pc:spChg>
        <pc:spChg chg="add mod">
          <ac:chgData name="Nazar Shchur" userId="3faffa111ac016f6" providerId="LiveId" clId="{88F421FF-F19C-409C-A5AE-86BCB906C25D}" dt="2021-03-12T19:44:03.351" v="816" actId="1076"/>
          <ac:spMkLst>
            <pc:docMk/>
            <pc:sldMk cId="749909951" sldId="627"/>
            <ac:spMk id="14" creationId="{ECC773B6-AA97-480E-9C3A-36B05D82FA81}"/>
          </ac:spMkLst>
        </pc:spChg>
        <pc:picChg chg="add del mod">
          <ac:chgData name="Nazar Shchur" userId="3faffa111ac016f6" providerId="LiveId" clId="{88F421FF-F19C-409C-A5AE-86BCB906C25D}" dt="2021-03-12T19:39:07.376" v="746" actId="478"/>
          <ac:picMkLst>
            <pc:docMk/>
            <pc:sldMk cId="749909951" sldId="627"/>
            <ac:picMk id="3" creationId="{67C1A251-13BB-4E41-AA8C-DFE4A03040F3}"/>
          </ac:picMkLst>
        </pc:picChg>
        <pc:picChg chg="add mod">
          <ac:chgData name="Nazar Shchur" userId="3faffa111ac016f6" providerId="LiveId" clId="{88F421FF-F19C-409C-A5AE-86BCB906C25D}" dt="2021-03-12T20:18:11.573" v="867" actId="1076"/>
          <ac:picMkLst>
            <pc:docMk/>
            <pc:sldMk cId="749909951" sldId="627"/>
            <ac:picMk id="10" creationId="{A5BF14C4-72EC-4D8E-BC70-319479277E6C}"/>
          </ac:picMkLst>
        </pc:picChg>
        <pc:picChg chg="del">
          <ac:chgData name="Nazar Shchur" userId="3faffa111ac016f6" providerId="LiveId" clId="{88F421FF-F19C-409C-A5AE-86BCB906C25D}" dt="2021-03-12T19:34:46.247" v="730" actId="478"/>
          <ac:picMkLst>
            <pc:docMk/>
            <pc:sldMk cId="749909951" sldId="627"/>
            <ac:picMk id="6146" creationId="{612D7C9F-23FD-427E-B25F-F08C2272D5BE}"/>
          </ac:picMkLst>
        </pc:picChg>
      </pc:sldChg>
      <pc:sldChg chg="add del">
        <pc:chgData name="Nazar Shchur" userId="3faffa111ac016f6" providerId="LiveId" clId="{88F421FF-F19C-409C-A5AE-86BCB906C25D}" dt="2021-03-13T17:04:04.616" v="1147" actId="47"/>
        <pc:sldMkLst>
          <pc:docMk/>
          <pc:sldMk cId="4049593419" sldId="628"/>
        </pc:sldMkLst>
      </pc:sldChg>
    </pc:docChg>
  </pc:docChgLst>
  <pc:docChgLst>
    <pc:chgData name="Nazar Shchur" userId="3faffa111ac016f6" providerId="LiveId" clId="{D317DED2-C356-480A-A3B5-2D7204C25322}"/>
    <pc:docChg chg="custSel addSld delSld modSld sldOrd">
      <pc:chgData name="Nazar Shchur" userId="3faffa111ac016f6" providerId="LiveId" clId="{D317DED2-C356-480A-A3B5-2D7204C25322}" dt="2021-04-12T19:37:32.832" v="27" actId="47"/>
      <pc:docMkLst>
        <pc:docMk/>
      </pc:docMkLst>
      <pc:sldChg chg="del">
        <pc:chgData name="Nazar Shchur" userId="3faffa111ac016f6" providerId="LiveId" clId="{D317DED2-C356-480A-A3B5-2D7204C25322}" dt="2021-04-12T19:37:32.832" v="27" actId="47"/>
        <pc:sldMkLst>
          <pc:docMk/>
          <pc:sldMk cId="3525942619" sldId="630"/>
        </pc:sldMkLst>
      </pc:sldChg>
      <pc:sldChg chg="delSp modSp add mod ord delAnim modAnim">
        <pc:chgData name="Nazar Shchur" userId="3faffa111ac016f6" providerId="LiveId" clId="{D317DED2-C356-480A-A3B5-2D7204C25322}" dt="2021-04-12T19:36:54.613" v="16" actId="478"/>
        <pc:sldMkLst>
          <pc:docMk/>
          <pc:sldMk cId="1128653737" sldId="644"/>
        </pc:sldMkLst>
        <pc:spChg chg="del mod">
          <ac:chgData name="Nazar Shchur" userId="3faffa111ac016f6" providerId="LiveId" clId="{D317DED2-C356-480A-A3B5-2D7204C25322}" dt="2021-04-12T19:36:52.821" v="15" actId="478"/>
          <ac:spMkLst>
            <pc:docMk/>
            <pc:sldMk cId="1128653737" sldId="644"/>
            <ac:spMk id="22" creationId="{8D5656F6-CDFB-468F-AB54-EC4153D15BB1}"/>
          </ac:spMkLst>
        </pc:spChg>
        <pc:spChg chg="mod">
          <ac:chgData name="Nazar Shchur" userId="3faffa111ac016f6" providerId="LiveId" clId="{D317DED2-C356-480A-A3B5-2D7204C25322}" dt="2021-04-12T19:36:27.762" v="11" actId="1076"/>
          <ac:spMkLst>
            <pc:docMk/>
            <pc:sldMk cId="1128653737" sldId="644"/>
            <ac:spMk id="25" creationId="{67E214F1-D338-44B8-9FD6-DE87BFDBA306}"/>
          </ac:spMkLst>
        </pc:spChg>
        <pc:spChg chg="del mod">
          <ac:chgData name="Nazar Shchur" userId="3faffa111ac016f6" providerId="LiveId" clId="{D317DED2-C356-480A-A3B5-2D7204C25322}" dt="2021-04-12T19:36:54.613" v="16" actId="478"/>
          <ac:spMkLst>
            <pc:docMk/>
            <pc:sldMk cId="1128653737" sldId="644"/>
            <ac:spMk id="36" creationId="{7EDE61FC-B059-4572-B350-097723D98ED5}"/>
          </ac:spMkLst>
        </pc:spChg>
      </pc:sldChg>
      <pc:sldChg chg="delSp modSp add mod delAnim modAnim">
        <pc:chgData name="Nazar Shchur" userId="3faffa111ac016f6" providerId="LiveId" clId="{D317DED2-C356-480A-A3B5-2D7204C25322}" dt="2021-04-12T19:37:30.009" v="26" actId="1076"/>
        <pc:sldMkLst>
          <pc:docMk/>
          <pc:sldMk cId="2682435096" sldId="645"/>
        </pc:sldMkLst>
        <pc:spChg chg="mod">
          <ac:chgData name="Nazar Shchur" userId="3faffa111ac016f6" providerId="LiveId" clId="{D317DED2-C356-480A-A3B5-2D7204C25322}" dt="2021-04-12T19:37:30.009" v="26" actId="1076"/>
          <ac:spMkLst>
            <pc:docMk/>
            <pc:sldMk cId="2682435096" sldId="645"/>
            <ac:spMk id="22" creationId="{8D5656F6-CDFB-468F-AB54-EC4153D15BB1}"/>
          </ac:spMkLst>
        </pc:spChg>
        <pc:spChg chg="del">
          <ac:chgData name="Nazar Shchur" userId="3faffa111ac016f6" providerId="LiveId" clId="{D317DED2-C356-480A-A3B5-2D7204C25322}" dt="2021-04-12T19:37:07.123" v="17" actId="478"/>
          <ac:spMkLst>
            <pc:docMk/>
            <pc:sldMk cId="2682435096" sldId="645"/>
            <ac:spMk id="26" creationId="{78B3967F-BB10-45BE-809D-87C5BF789D9A}"/>
          </ac:spMkLst>
        </pc:spChg>
        <pc:spChg chg="del">
          <ac:chgData name="Nazar Shchur" userId="3faffa111ac016f6" providerId="LiveId" clId="{D317DED2-C356-480A-A3B5-2D7204C25322}" dt="2021-04-12T19:37:08.343" v="18" actId="478"/>
          <ac:spMkLst>
            <pc:docMk/>
            <pc:sldMk cId="2682435096" sldId="645"/>
            <ac:spMk id="27" creationId="{C0FF98DA-507C-40F3-83FC-0860B5AFE681}"/>
          </ac:spMkLst>
        </pc:spChg>
        <pc:spChg chg="del">
          <ac:chgData name="Nazar Shchur" userId="3faffa111ac016f6" providerId="LiveId" clId="{D317DED2-C356-480A-A3B5-2D7204C25322}" dt="2021-04-12T19:37:10.233" v="20" actId="478"/>
          <ac:spMkLst>
            <pc:docMk/>
            <pc:sldMk cId="2682435096" sldId="645"/>
            <ac:spMk id="28" creationId="{9AC48321-9996-4C26-899E-38E845513A2D}"/>
          </ac:spMkLst>
        </pc:spChg>
        <pc:spChg chg="del mod">
          <ac:chgData name="Nazar Shchur" userId="3faffa111ac016f6" providerId="LiveId" clId="{D317DED2-C356-480A-A3B5-2D7204C25322}" dt="2021-04-12T19:37:12.322" v="21" actId="478"/>
          <ac:spMkLst>
            <pc:docMk/>
            <pc:sldMk cId="2682435096" sldId="645"/>
            <ac:spMk id="31" creationId="{90C5470D-5251-4E82-8C53-B262E7D59C15}"/>
          </ac:spMkLst>
        </pc:spChg>
        <pc:spChg chg="del">
          <ac:chgData name="Nazar Shchur" userId="3faffa111ac016f6" providerId="LiveId" clId="{D317DED2-C356-480A-A3B5-2D7204C25322}" dt="2021-04-12T19:37:12.322" v="21" actId="478"/>
          <ac:spMkLst>
            <pc:docMk/>
            <pc:sldMk cId="2682435096" sldId="645"/>
            <ac:spMk id="32" creationId="{24958656-C4B9-4180-A4DE-51F78193724E}"/>
          </ac:spMkLst>
        </pc:spChg>
        <pc:spChg chg="del">
          <ac:chgData name="Nazar Shchur" userId="3faffa111ac016f6" providerId="LiveId" clId="{D317DED2-C356-480A-A3B5-2D7204C25322}" dt="2021-04-12T19:37:12.322" v="21" actId="478"/>
          <ac:spMkLst>
            <pc:docMk/>
            <pc:sldMk cId="2682435096" sldId="645"/>
            <ac:spMk id="33" creationId="{F0352DC1-65AD-45C2-AAFA-3B126E07EE4D}"/>
          </ac:spMkLst>
        </pc:spChg>
        <pc:spChg chg="del">
          <ac:chgData name="Nazar Shchur" userId="3faffa111ac016f6" providerId="LiveId" clId="{D317DED2-C356-480A-A3B5-2D7204C25322}" dt="2021-04-12T19:37:12.322" v="21" actId="478"/>
          <ac:spMkLst>
            <pc:docMk/>
            <pc:sldMk cId="2682435096" sldId="645"/>
            <ac:spMk id="34" creationId="{C1ADBCD7-34BA-46FB-A2B0-FD416CB873FC}"/>
          </ac:spMkLst>
        </pc:spChg>
        <pc:spChg chg="del">
          <ac:chgData name="Nazar Shchur" userId="3faffa111ac016f6" providerId="LiveId" clId="{D317DED2-C356-480A-A3B5-2D7204C25322}" dt="2021-04-12T19:37:12.322" v="21" actId="478"/>
          <ac:spMkLst>
            <pc:docMk/>
            <pc:sldMk cId="2682435096" sldId="645"/>
            <ac:spMk id="35" creationId="{AA5D6B3C-6B5C-40DE-B019-DD800ABE75F0}"/>
          </ac:spMkLst>
        </pc:spChg>
        <pc:spChg chg="mod">
          <ac:chgData name="Nazar Shchur" userId="3faffa111ac016f6" providerId="LiveId" clId="{D317DED2-C356-480A-A3B5-2D7204C25322}" dt="2021-04-12T19:37:25.279" v="25" actId="1076"/>
          <ac:spMkLst>
            <pc:docMk/>
            <pc:sldMk cId="2682435096" sldId="645"/>
            <ac:spMk id="36" creationId="{7EDE61FC-B059-4572-B350-097723D98ED5}"/>
          </ac:spMkLst>
        </pc:spChg>
      </pc:sldChg>
    </pc:docChg>
  </pc:docChgLst>
  <pc:docChgLst>
    <pc:chgData name="Nazar Shchur" userId="3faffa111ac016f6" providerId="LiveId" clId="{5B804824-10D2-4E48-849D-2DD95470034D}"/>
    <pc:docChg chg="undo redo custSel addSld delSld modSld sldOrd">
      <pc:chgData name="Nazar Shchur" userId="3faffa111ac016f6" providerId="LiveId" clId="{5B804824-10D2-4E48-849D-2DD95470034D}" dt="2021-02-11T13:20:26.654" v="3730" actId="2711"/>
      <pc:docMkLst>
        <pc:docMk/>
      </pc:docMkLst>
      <pc:sldChg chg="del">
        <pc:chgData name="Nazar Shchur" userId="3faffa111ac016f6" providerId="LiveId" clId="{5B804824-10D2-4E48-849D-2DD95470034D}" dt="2021-02-08T18:32:57.616" v="441" actId="47"/>
        <pc:sldMkLst>
          <pc:docMk/>
          <pc:sldMk cId="4135363167" sldId="436"/>
        </pc:sldMkLst>
      </pc:sldChg>
      <pc:sldChg chg="del">
        <pc:chgData name="Nazar Shchur" userId="3faffa111ac016f6" providerId="LiveId" clId="{5B804824-10D2-4E48-849D-2DD95470034D}" dt="2021-02-07T14:13:46.134" v="20" actId="47"/>
        <pc:sldMkLst>
          <pc:docMk/>
          <pc:sldMk cId="3661430546" sldId="460"/>
        </pc:sldMkLst>
      </pc:sldChg>
      <pc:sldChg chg="del">
        <pc:chgData name="Nazar Shchur" userId="3faffa111ac016f6" providerId="LiveId" clId="{5B804824-10D2-4E48-849D-2DD95470034D}" dt="2021-02-09T15:10:15.671" v="686" actId="47"/>
        <pc:sldMkLst>
          <pc:docMk/>
          <pc:sldMk cId="3971564400" sldId="472"/>
        </pc:sldMkLst>
      </pc:sldChg>
      <pc:sldChg chg="del">
        <pc:chgData name="Nazar Shchur" userId="3faffa111ac016f6" providerId="LiveId" clId="{5B804824-10D2-4E48-849D-2DD95470034D}" dt="2021-02-09T15:10:01.617" v="685" actId="47"/>
        <pc:sldMkLst>
          <pc:docMk/>
          <pc:sldMk cId="2204274211" sldId="473"/>
        </pc:sldMkLst>
      </pc:sldChg>
      <pc:sldChg chg="del">
        <pc:chgData name="Nazar Shchur" userId="3faffa111ac016f6" providerId="LiveId" clId="{5B804824-10D2-4E48-849D-2DD95470034D}" dt="2021-02-11T13:10:30.447" v="3699" actId="47"/>
        <pc:sldMkLst>
          <pc:docMk/>
          <pc:sldMk cId="2574913165" sldId="490"/>
        </pc:sldMkLst>
      </pc:sldChg>
      <pc:sldChg chg="del">
        <pc:chgData name="Nazar Shchur" userId="3faffa111ac016f6" providerId="LiveId" clId="{5B804824-10D2-4E48-849D-2DD95470034D}" dt="2021-02-08T19:07:44.380" v="564" actId="47"/>
        <pc:sldMkLst>
          <pc:docMk/>
          <pc:sldMk cId="4243084662" sldId="491"/>
        </pc:sldMkLst>
      </pc:sldChg>
      <pc:sldChg chg="del">
        <pc:chgData name="Nazar Shchur" userId="3faffa111ac016f6" providerId="LiveId" clId="{5B804824-10D2-4E48-849D-2DD95470034D}" dt="2021-02-08T19:07:44.380" v="564" actId="47"/>
        <pc:sldMkLst>
          <pc:docMk/>
          <pc:sldMk cId="1495883530" sldId="492"/>
        </pc:sldMkLst>
      </pc:sldChg>
      <pc:sldChg chg="del">
        <pc:chgData name="Nazar Shchur" userId="3faffa111ac016f6" providerId="LiveId" clId="{5B804824-10D2-4E48-849D-2DD95470034D}" dt="2021-02-08T19:07:44.380" v="564" actId="47"/>
        <pc:sldMkLst>
          <pc:docMk/>
          <pc:sldMk cId="560224268" sldId="493"/>
        </pc:sldMkLst>
      </pc:sldChg>
      <pc:sldChg chg="del">
        <pc:chgData name="Nazar Shchur" userId="3faffa111ac016f6" providerId="LiveId" clId="{5B804824-10D2-4E48-849D-2DD95470034D}" dt="2021-02-08T19:07:44.380" v="564" actId="47"/>
        <pc:sldMkLst>
          <pc:docMk/>
          <pc:sldMk cId="2682051128" sldId="494"/>
        </pc:sldMkLst>
      </pc:sldChg>
      <pc:sldChg chg="del">
        <pc:chgData name="Nazar Shchur" userId="3faffa111ac016f6" providerId="LiveId" clId="{5B804824-10D2-4E48-849D-2DD95470034D}" dt="2021-02-09T19:44:01.882" v="1420" actId="47"/>
        <pc:sldMkLst>
          <pc:docMk/>
          <pc:sldMk cId="1838528356" sldId="495"/>
        </pc:sldMkLst>
      </pc:sldChg>
      <pc:sldChg chg="del">
        <pc:chgData name="Nazar Shchur" userId="3faffa111ac016f6" providerId="LiveId" clId="{5B804824-10D2-4E48-849D-2DD95470034D}" dt="2021-02-09T19:44:01.882" v="1420" actId="47"/>
        <pc:sldMkLst>
          <pc:docMk/>
          <pc:sldMk cId="1737611959" sldId="496"/>
        </pc:sldMkLst>
      </pc:sldChg>
      <pc:sldChg chg="del">
        <pc:chgData name="Nazar Shchur" userId="3faffa111ac016f6" providerId="LiveId" clId="{5B804824-10D2-4E48-849D-2DD95470034D}" dt="2021-02-09T19:44:01.882" v="1420" actId="47"/>
        <pc:sldMkLst>
          <pc:docMk/>
          <pc:sldMk cId="2649742588" sldId="497"/>
        </pc:sldMkLst>
      </pc:sldChg>
      <pc:sldChg chg="del">
        <pc:chgData name="Nazar Shchur" userId="3faffa111ac016f6" providerId="LiveId" clId="{5B804824-10D2-4E48-849D-2DD95470034D}" dt="2021-02-09T19:44:01.882" v="1420" actId="47"/>
        <pc:sldMkLst>
          <pc:docMk/>
          <pc:sldMk cId="1247493985" sldId="498"/>
        </pc:sldMkLst>
      </pc:sldChg>
      <pc:sldChg chg="del">
        <pc:chgData name="Nazar Shchur" userId="3faffa111ac016f6" providerId="LiveId" clId="{5B804824-10D2-4E48-849D-2DD95470034D}" dt="2021-02-09T19:44:01.882" v="1420" actId="47"/>
        <pc:sldMkLst>
          <pc:docMk/>
          <pc:sldMk cId="3164388833" sldId="499"/>
        </pc:sldMkLst>
      </pc:sldChg>
      <pc:sldChg chg="del">
        <pc:chgData name="Nazar Shchur" userId="3faffa111ac016f6" providerId="LiveId" clId="{5B804824-10D2-4E48-849D-2DD95470034D}" dt="2021-02-09T19:44:01.882" v="1420" actId="47"/>
        <pc:sldMkLst>
          <pc:docMk/>
          <pc:sldMk cId="6876418" sldId="500"/>
        </pc:sldMkLst>
      </pc:sldChg>
      <pc:sldChg chg="del">
        <pc:chgData name="Nazar Shchur" userId="3faffa111ac016f6" providerId="LiveId" clId="{5B804824-10D2-4E48-849D-2DD95470034D}" dt="2021-02-09T19:44:01.882" v="1420" actId="47"/>
        <pc:sldMkLst>
          <pc:docMk/>
          <pc:sldMk cId="2211094100" sldId="501"/>
        </pc:sldMkLst>
      </pc:sldChg>
      <pc:sldChg chg="del ord">
        <pc:chgData name="Nazar Shchur" userId="3faffa111ac016f6" providerId="LiveId" clId="{5B804824-10D2-4E48-849D-2DD95470034D}" dt="2021-02-11T08:57:26.791" v="2815" actId="47"/>
        <pc:sldMkLst>
          <pc:docMk/>
          <pc:sldMk cId="1755286102" sldId="502"/>
        </pc:sldMkLst>
      </pc:sldChg>
      <pc:sldChg chg="del">
        <pc:chgData name="Nazar Shchur" userId="3faffa111ac016f6" providerId="LiveId" clId="{5B804824-10D2-4E48-849D-2DD95470034D}" dt="2021-02-10T17:59:37.491" v="1559" actId="47"/>
        <pc:sldMkLst>
          <pc:docMk/>
          <pc:sldMk cId="370432981" sldId="503"/>
        </pc:sldMkLst>
      </pc:sldChg>
      <pc:sldChg chg="del">
        <pc:chgData name="Nazar Shchur" userId="3faffa111ac016f6" providerId="LiveId" clId="{5B804824-10D2-4E48-849D-2DD95470034D}" dt="2021-02-10T17:59:38.912" v="1560" actId="47"/>
        <pc:sldMkLst>
          <pc:docMk/>
          <pc:sldMk cId="3174726439" sldId="504"/>
        </pc:sldMkLst>
      </pc:sldChg>
      <pc:sldChg chg="del">
        <pc:chgData name="Nazar Shchur" userId="3faffa111ac016f6" providerId="LiveId" clId="{5B804824-10D2-4E48-849D-2DD95470034D}" dt="2021-02-10T17:59:40.438" v="1561" actId="47"/>
        <pc:sldMkLst>
          <pc:docMk/>
          <pc:sldMk cId="3778040718" sldId="505"/>
        </pc:sldMkLst>
      </pc:sldChg>
      <pc:sldChg chg="del">
        <pc:chgData name="Nazar Shchur" userId="3faffa111ac016f6" providerId="LiveId" clId="{5B804824-10D2-4E48-849D-2DD95470034D}" dt="2021-02-10T19:08:22.184" v="2065" actId="47"/>
        <pc:sldMkLst>
          <pc:docMk/>
          <pc:sldMk cId="815492884" sldId="508"/>
        </pc:sldMkLst>
      </pc:sldChg>
      <pc:sldChg chg="modSp del mod">
        <pc:chgData name="Nazar Shchur" userId="3faffa111ac016f6" providerId="LiveId" clId="{5B804824-10D2-4E48-849D-2DD95470034D}" dt="2021-02-10T18:52:45.846" v="1961" actId="47"/>
        <pc:sldMkLst>
          <pc:docMk/>
          <pc:sldMk cId="1927993993" sldId="509"/>
        </pc:sldMkLst>
        <pc:picChg chg="mod">
          <ac:chgData name="Nazar Shchur" userId="3faffa111ac016f6" providerId="LiveId" clId="{5B804824-10D2-4E48-849D-2DD95470034D}" dt="2021-02-10T17:59:53.136" v="1562" actId="14861"/>
          <ac:picMkLst>
            <pc:docMk/>
            <pc:sldMk cId="1927993993" sldId="509"/>
            <ac:picMk id="15" creationId="{00000000-0000-0000-0000-000000000000}"/>
          </ac:picMkLst>
        </pc:picChg>
        <pc:picChg chg="mod">
          <ac:chgData name="Nazar Shchur" userId="3faffa111ac016f6" providerId="LiveId" clId="{5B804824-10D2-4E48-849D-2DD95470034D}" dt="2021-02-10T17:59:53.136" v="1562" actId="14861"/>
          <ac:picMkLst>
            <pc:docMk/>
            <pc:sldMk cId="1927993993" sldId="509"/>
            <ac:picMk id="16" creationId="{00000000-0000-0000-0000-000000000000}"/>
          </ac:picMkLst>
        </pc:picChg>
        <pc:picChg chg="mod">
          <ac:chgData name="Nazar Shchur" userId="3faffa111ac016f6" providerId="LiveId" clId="{5B804824-10D2-4E48-849D-2DD95470034D}" dt="2021-02-10T17:59:53.136" v="1562" actId="14861"/>
          <ac:picMkLst>
            <pc:docMk/>
            <pc:sldMk cId="1927993993" sldId="509"/>
            <ac:picMk id="18" creationId="{00000000-0000-0000-0000-000000000000}"/>
          </ac:picMkLst>
        </pc:picChg>
        <pc:picChg chg="mod">
          <ac:chgData name="Nazar Shchur" userId="3faffa111ac016f6" providerId="LiveId" clId="{5B804824-10D2-4E48-849D-2DD95470034D}" dt="2021-02-10T17:59:53.136" v="1562" actId="14861"/>
          <ac:picMkLst>
            <pc:docMk/>
            <pc:sldMk cId="1927993993" sldId="509"/>
            <ac:picMk id="19" creationId="{00000000-0000-0000-0000-000000000000}"/>
          </ac:picMkLst>
        </pc:picChg>
      </pc:sldChg>
      <pc:sldChg chg="del">
        <pc:chgData name="Nazar Shchur" userId="3faffa111ac016f6" providerId="LiveId" clId="{5B804824-10D2-4E48-849D-2DD95470034D}" dt="2021-02-10T19:09:39.177" v="2075" actId="47"/>
        <pc:sldMkLst>
          <pc:docMk/>
          <pc:sldMk cId="3130503745" sldId="510"/>
        </pc:sldMkLst>
      </pc:sldChg>
      <pc:sldChg chg="del">
        <pc:chgData name="Nazar Shchur" userId="3faffa111ac016f6" providerId="LiveId" clId="{5B804824-10D2-4E48-849D-2DD95470034D}" dt="2021-02-10T19:26:39.510" v="2263" actId="47"/>
        <pc:sldMkLst>
          <pc:docMk/>
          <pc:sldMk cId="142674989" sldId="511"/>
        </pc:sldMkLst>
      </pc:sldChg>
      <pc:sldChg chg="del">
        <pc:chgData name="Nazar Shchur" userId="3faffa111ac016f6" providerId="LiveId" clId="{5B804824-10D2-4E48-849D-2DD95470034D}" dt="2021-02-10T19:26:42.619" v="2264" actId="47"/>
        <pc:sldMkLst>
          <pc:docMk/>
          <pc:sldMk cId="2982354863" sldId="512"/>
        </pc:sldMkLst>
      </pc:sldChg>
      <pc:sldChg chg="del">
        <pc:chgData name="Nazar Shchur" userId="3faffa111ac016f6" providerId="LiveId" clId="{5B804824-10D2-4E48-849D-2DD95470034D}" dt="2021-02-10T18:54:44.445" v="1984" actId="47"/>
        <pc:sldMkLst>
          <pc:docMk/>
          <pc:sldMk cId="2757560923" sldId="513"/>
        </pc:sldMkLst>
      </pc:sldChg>
      <pc:sldChg chg="del">
        <pc:chgData name="Nazar Shchur" userId="3faffa111ac016f6" providerId="LiveId" clId="{5B804824-10D2-4E48-849D-2DD95470034D}" dt="2021-02-10T19:05:18.150" v="2046" actId="47"/>
        <pc:sldMkLst>
          <pc:docMk/>
          <pc:sldMk cId="2465655143" sldId="514"/>
        </pc:sldMkLst>
      </pc:sldChg>
      <pc:sldChg chg="del">
        <pc:chgData name="Nazar Shchur" userId="3faffa111ac016f6" providerId="LiveId" clId="{5B804824-10D2-4E48-849D-2DD95470034D}" dt="2021-02-11T07:34:40.634" v="2488" actId="47"/>
        <pc:sldMkLst>
          <pc:docMk/>
          <pc:sldMk cId="3408662068" sldId="515"/>
        </pc:sldMkLst>
      </pc:sldChg>
      <pc:sldChg chg="addSp delSp modSp del modAnim">
        <pc:chgData name="Nazar Shchur" userId="3faffa111ac016f6" providerId="LiveId" clId="{5B804824-10D2-4E48-849D-2DD95470034D}" dt="2021-02-11T08:38:33.099" v="2690" actId="47"/>
        <pc:sldMkLst>
          <pc:docMk/>
          <pc:sldMk cId="125644193" sldId="516"/>
        </pc:sldMkLst>
        <pc:spChg chg="add del mod">
          <ac:chgData name="Nazar Shchur" userId="3faffa111ac016f6" providerId="LiveId" clId="{5B804824-10D2-4E48-849D-2DD95470034D}" dt="2021-02-09T15:09:41.792" v="679"/>
          <ac:spMkLst>
            <pc:docMk/>
            <pc:sldMk cId="125644193" sldId="516"/>
            <ac:spMk id="30" creationId="{E8C27F0D-4777-4BA9-9C1D-1DCE3F27F033}"/>
          </ac:spMkLst>
        </pc:spChg>
      </pc:sldChg>
      <pc:sldChg chg="del">
        <pc:chgData name="Nazar Shchur" userId="3faffa111ac016f6" providerId="LiveId" clId="{5B804824-10D2-4E48-849D-2DD95470034D}" dt="2021-02-11T08:49:18.574" v="2782" actId="47"/>
        <pc:sldMkLst>
          <pc:docMk/>
          <pc:sldMk cId="1822629173" sldId="517"/>
        </pc:sldMkLst>
      </pc:sldChg>
      <pc:sldChg chg="del">
        <pc:chgData name="Nazar Shchur" userId="3faffa111ac016f6" providerId="LiveId" clId="{5B804824-10D2-4E48-849D-2DD95470034D}" dt="2021-02-10T18:52:48.042" v="1962" actId="47"/>
        <pc:sldMkLst>
          <pc:docMk/>
          <pc:sldMk cId="858798030" sldId="522"/>
        </pc:sldMkLst>
      </pc:sldChg>
      <pc:sldChg chg="del">
        <pc:chgData name="Nazar Shchur" userId="3faffa111ac016f6" providerId="LiveId" clId="{5B804824-10D2-4E48-849D-2DD95470034D}" dt="2021-02-11T13:10:28.433" v="3698" actId="47"/>
        <pc:sldMkLst>
          <pc:docMk/>
          <pc:sldMk cId="2723249809" sldId="526"/>
        </pc:sldMkLst>
      </pc:sldChg>
      <pc:sldChg chg="del">
        <pc:chgData name="Nazar Shchur" userId="3faffa111ac016f6" providerId="LiveId" clId="{5B804824-10D2-4E48-849D-2DD95470034D}" dt="2021-02-11T07:34:40.634" v="2488" actId="47"/>
        <pc:sldMkLst>
          <pc:docMk/>
          <pc:sldMk cId="8537136" sldId="527"/>
        </pc:sldMkLst>
      </pc:sldChg>
      <pc:sldChg chg="addSp delSp modSp add del mod addAnim delAnim modAnim">
        <pc:chgData name="Nazar Shchur" userId="3faffa111ac016f6" providerId="LiveId" clId="{5B804824-10D2-4E48-849D-2DD95470034D}" dt="2021-02-08T18:02:19.032" v="236" actId="2696"/>
        <pc:sldMkLst>
          <pc:docMk/>
          <pc:sldMk cId="4086949415" sldId="528"/>
        </pc:sldMkLst>
        <pc:spChg chg="mod">
          <ac:chgData name="Nazar Shchur" userId="3faffa111ac016f6" providerId="LiveId" clId="{5B804824-10D2-4E48-849D-2DD95470034D}" dt="2021-02-08T17:45:46.226" v="155"/>
          <ac:spMkLst>
            <pc:docMk/>
            <pc:sldMk cId="4086949415" sldId="528"/>
            <ac:spMk id="11" creationId="{00000000-0000-0000-0000-000000000000}"/>
          </ac:spMkLst>
        </pc:spChg>
        <pc:spChg chg="mod topLvl">
          <ac:chgData name="Nazar Shchur" userId="3faffa111ac016f6" providerId="LiveId" clId="{5B804824-10D2-4E48-849D-2DD95470034D}" dt="2021-02-08T17:53:52.297" v="224" actId="164"/>
          <ac:spMkLst>
            <pc:docMk/>
            <pc:sldMk cId="4086949415" sldId="528"/>
            <ac:spMk id="13" creationId="{00000000-0000-0000-0000-000000000000}"/>
          </ac:spMkLst>
        </pc:spChg>
        <pc:spChg chg="add mod">
          <ac:chgData name="Nazar Shchur" userId="3faffa111ac016f6" providerId="LiveId" clId="{5B804824-10D2-4E48-849D-2DD95470034D}" dt="2021-02-08T17:46:36.661" v="163"/>
          <ac:spMkLst>
            <pc:docMk/>
            <pc:sldMk cId="4086949415" sldId="528"/>
            <ac:spMk id="15" creationId="{06D7289C-0B0E-4547-B1AE-216BEC94919D}"/>
          </ac:spMkLst>
        </pc:spChg>
        <pc:spChg chg="mod">
          <ac:chgData name="Nazar Shchur" userId="3faffa111ac016f6" providerId="LiveId" clId="{5B804824-10D2-4E48-849D-2DD95470034D}" dt="2021-02-08T17:46:14.667" v="158"/>
          <ac:spMkLst>
            <pc:docMk/>
            <pc:sldMk cId="4086949415" sldId="528"/>
            <ac:spMk id="24" creationId="{00000000-0000-0000-0000-000000000000}"/>
          </ac:spMkLst>
        </pc:spChg>
        <pc:grpChg chg="add mod">
          <ac:chgData name="Nazar Shchur" userId="3faffa111ac016f6" providerId="LiveId" clId="{5B804824-10D2-4E48-849D-2DD95470034D}" dt="2021-02-08T17:46:25.919" v="161" actId="1076"/>
          <ac:grpSpMkLst>
            <pc:docMk/>
            <pc:sldMk cId="4086949415" sldId="528"/>
            <ac:grpSpMk id="3" creationId="{5943A0AC-C50C-4C1C-88EC-7ED8A69A67F9}"/>
          </ac:grpSpMkLst>
        </pc:grpChg>
        <pc:grpChg chg="add mod">
          <ac:chgData name="Nazar Shchur" userId="3faffa111ac016f6" providerId="LiveId" clId="{5B804824-10D2-4E48-849D-2DD95470034D}" dt="2021-02-08T17:51:43.784" v="199" actId="164"/>
          <ac:grpSpMkLst>
            <pc:docMk/>
            <pc:sldMk cId="4086949415" sldId="528"/>
            <ac:grpSpMk id="7" creationId="{6CA729C6-525B-4529-9B05-B0BBD065108C}"/>
          </ac:grpSpMkLst>
        </pc:grpChg>
        <pc:grpChg chg="add mod">
          <ac:chgData name="Nazar Shchur" userId="3faffa111ac016f6" providerId="LiveId" clId="{5B804824-10D2-4E48-849D-2DD95470034D}" dt="2021-02-08T17:53:52.297" v="224" actId="164"/>
          <ac:grpSpMkLst>
            <pc:docMk/>
            <pc:sldMk cId="4086949415" sldId="528"/>
            <ac:grpSpMk id="10" creationId="{3B698730-70A0-4039-B131-A85128F6C51C}"/>
          </ac:grpSpMkLst>
        </pc:grpChg>
        <pc:grpChg chg="add del">
          <ac:chgData name="Nazar Shchur" userId="3faffa111ac016f6" providerId="LiveId" clId="{5B804824-10D2-4E48-849D-2DD95470034D}" dt="2021-02-08T17:51:05.661" v="193" actId="478"/>
          <ac:grpSpMkLst>
            <pc:docMk/>
            <pc:sldMk cId="4086949415" sldId="528"/>
            <ac:grpSpMk id="12" creationId="{00000000-0000-0000-0000-000000000000}"/>
          </ac:grpSpMkLst>
        </pc:grpChg>
        <pc:picChg chg="add del mod">
          <ac:chgData name="Nazar Shchur" userId="3faffa111ac016f6" providerId="LiveId" clId="{5B804824-10D2-4E48-849D-2DD95470034D}" dt="2021-02-08T17:50:09.400" v="174" actId="478"/>
          <ac:picMkLst>
            <pc:docMk/>
            <pc:sldMk cId="4086949415" sldId="528"/>
            <ac:picMk id="6" creationId="{2328D6FA-3E5F-476F-A9F1-5E507C0E487A}"/>
          </ac:picMkLst>
        </pc:picChg>
        <pc:picChg chg="add mod">
          <ac:chgData name="Nazar Shchur" userId="3faffa111ac016f6" providerId="LiveId" clId="{5B804824-10D2-4E48-849D-2DD95470034D}" dt="2021-02-08T17:53:52.297" v="224" actId="164"/>
          <ac:picMkLst>
            <pc:docMk/>
            <pc:sldMk cId="4086949415" sldId="528"/>
            <ac:picMk id="9" creationId="{D7694083-F576-4DF2-A2C9-865D421391BB}"/>
          </ac:picMkLst>
        </pc:picChg>
        <pc:picChg chg="add del mod topLvl">
          <ac:chgData name="Nazar Shchur" userId="3faffa111ac016f6" providerId="LiveId" clId="{5B804824-10D2-4E48-849D-2DD95470034D}" dt="2021-02-08T17:51:05.661" v="193" actId="478"/>
          <ac:picMkLst>
            <pc:docMk/>
            <pc:sldMk cId="4086949415" sldId="528"/>
            <ac:picMk id="14" creationId="{00000000-0000-0000-0000-000000000000}"/>
          </ac:picMkLst>
        </pc:picChg>
        <pc:picChg chg="add mod">
          <ac:chgData name="Nazar Shchur" userId="3faffa111ac016f6" providerId="LiveId" clId="{5B804824-10D2-4E48-849D-2DD95470034D}" dt="2021-02-08T17:46:57.777" v="164" actId="14861"/>
          <ac:picMkLst>
            <pc:docMk/>
            <pc:sldMk cId="4086949415" sldId="528"/>
            <ac:picMk id="16" creationId="{51C7D180-1118-4D0C-BED5-47ABA7D7C9EE}"/>
          </ac:picMkLst>
        </pc:picChg>
        <pc:picChg chg="add del mod">
          <ac:chgData name="Nazar Shchur" userId="3faffa111ac016f6" providerId="LiveId" clId="{5B804824-10D2-4E48-849D-2DD95470034D}" dt="2021-02-08T17:53:21.653" v="218" actId="478"/>
          <ac:picMkLst>
            <pc:docMk/>
            <pc:sldMk cId="4086949415" sldId="528"/>
            <ac:picMk id="17" creationId="{8B48F04E-98A6-4C3F-A4D1-1605C7DA36FF}"/>
          </ac:picMkLst>
        </pc:picChg>
        <pc:picChg chg="del">
          <ac:chgData name="Nazar Shchur" userId="3faffa111ac016f6" providerId="LiveId" clId="{5B804824-10D2-4E48-849D-2DD95470034D}" dt="2021-02-07T14:10:28.919" v="1" actId="478"/>
          <ac:picMkLst>
            <pc:docMk/>
            <pc:sldMk cId="4086949415" sldId="528"/>
            <ac:picMk id="20" creationId="{00000000-0000-0000-0000-000000000000}"/>
          </ac:picMkLst>
        </pc:picChg>
        <pc:picChg chg="mod">
          <ac:chgData name="Nazar Shchur" userId="3faffa111ac016f6" providerId="LiveId" clId="{5B804824-10D2-4E48-849D-2DD95470034D}" dt="2021-02-08T17:45:29.574" v="154" actId="1440"/>
          <ac:picMkLst>
            <pc:docMk/>
            <pc:sldMk cId="4086949415" sldId="528"/>
            <ac:picMk id="1026" creationId="{00000000-0000-0000-0000-000000000000}"/>
          </ac:picMkLst>
        </pc:picChg>
      </pc:sldChg>
      <pc:sldChg chg="addSp delSp modSp add del mod ord delAnim modAnim">
        <pc:chgData name="Nazar Shchur" userId="3faffa111ac016f6" providerId="LiveId" clId="{5B804824-10D2-4E48-849D-2DD95470034D}" dt="2021-02-09T15:23:50.683" v="790" actId="47"/>
        <pc:sldMkLst>
          <pc:docMk/>
          <pc:sldMk cId="1660567667" sldId="529"/>
        </pc:sldMkLst>
        <pc:spChg chg="mod">
          <ac:chgData name="Nazar Shchur" userId="3faffa111ac016f6" providerId="LiveId" clId="{5B804824-10D2-4E48-849D-2DD95470034D}" dt="2021-02-08T17:22:41.385" v="61"/>
          <ac:spMkLst>
            <pc:docMk/>
            <pc:sldMk cId="1660567667" sldId="529"/>
            <ac:spMk id="10" creationId="{00000000-0000-0000-0000-000000000000}"/>
          </ac:spMkLst>
        </pc:spChg>
        <pc:spChg chg="del">
          <ac:chgData name="Nazar Shchur" userId="3faffa111ac016f6" providerId="LiveId" clId="{5B804824-10D2-4E48-849D-2DD95470034D}" dt="2021-02-08T17:23:11.182" v="64" actId="478"/>
          <ac:spMkLst>
            <pc:docMk/>
            <pc:sldMk cId="1660567667" sldId="529"/>
            <ac:spMk id="17" creationId="{00000000-0000-0000-0000-000000000000}"/>
          </ac:spMkLst>
        </pc:spChg>
        <pc:spChg chg="add mod">
          <ac:chgData name="Nazar Shchur" userId="3faffa111ac016f6" providerId="LiveId" clId="{5B804824-10D2-4E48-849D-2DD95470034D}" dt="2021-02-09T15:16:20.043" v="710" actId="1076"/>
          <ac:spMkLst>
            <pc:docMk/>
            <pc:sldMk cId="1660567667" sldId="529"/>
            <ac:spMk id="30" creationId="{E4685276-CE9B-4016-BED6-B5C97AF7780A}"/>
          </ac:spMkLst>
        </pc:spChg>
        <pc:spChg chg="del">
          <ac:chgData name="Nazar Shchur" userId="3faffa111ac016f6" providerId="LiveId" clId="{5B804824-10D2-4E48-849D-2DD95470034D}" dt="2021-02-08T17:23:13.359" v="65" actId="478"/>
          <ac:spMkLst>
            <pc:docMk/>
            <pc:sldMk cId="1660567667" sldId="529"/>
            <ac:spMk id="31" creationId="{00000000-0000-0000-0000-000000000000}"/>
          </ac:spMkLst>
        </pc:spChg>
        <pc:spChg chg="add del mod">
          <ac:chgData name="Nazar Shchur" userId="3faffa111ac016f6" providerId="LiveId" clId="{5B804824-10D2-4E48-849D-2DD95470034D}" dt="2021-02-08T17:36:51.903" v="90" actId="478"/>
          <ac:spMkLst>
            <pc:docMk/>
            <pc:sldMk cId="1660567667" sldId="529"/>
            <ac:spMk id="32" creationId="{0A06E64B-586C-469A-AF81-E14F54E98D0C}"/>
          </ac:spMkLst>
        </pc:spChg>
        <pc:spChg chg="add mod">
          <ac:chgData name="Nazar Shchur" userId="3faffa111ac016f6" providerId="LiveId" clId="{5B804824-10D2-4E48-849D-2DD95470034D}" dt="2021-02-09T15:16:17.419" v="709" actId="1076"/>
          <ac:spMkLst>
            <pc:docMk/>
            <pc:sldMk cId="1660567667" sldId="529"/>
            <ac:spMk id="33" creationId="{E045644D-C3A8-4F61-A2FA-0A123BDFFB11}"/>
          </ac:spMkLst>
        </pc:spChg>
        <pc:spChg chg="add mod">
          <ac:chgData name="Nazar Shchur" userId="3faffa111ac016f6" providerId="LiveId" clId="{5B804824-10D2-4E48-849D-2DD95470034D}" dt="2021-02-09T15:16:13.553" v="708" actId="1076"/>
          <ac:spMkLst>
            <pc:docMk/>
            <pc:sldMk cId="1660567667" sldId="529"/>
            <ac:spMk id="34" creationId="{0AAC2825-6E53-4B0C-9E29-CCAC47FEC5A1}"/>
          </ac:spMkLst>
        </pc:spChg>
        <pc:spChg chg="add mod">
          <ac:chgData name="Nazar Shchur" userId="3faffa111ac016f6" providerId="LiveId" clId="{5B804824-10D2-4E48-849D-2DD95470034D}" dt="2021-02-09T15:16:09.998" v="707" actId="1076"/>
          <ac:spMkLst>
            <pc:docMk/>
            <pc:sldMk cId="1660567667" sldId="529"/>
            <ac:spMk id="35" creationId="{2E0AABF9-08AD-41D5-A983-0C89F3ED18DC}"/>
          </ac:spMkLst>
        </pc:spChg>
        <pc:spChg chg="add mod ord">
          <ac:chgData name="Nazar Shchur" userId="3faffa111ac016f6" providerId="LiveId" clId="{5B804824-10D2-4E48-849D-2DD95470034D}" dt="2021-02-09T15:16:07.041" v="705" actId="1076"/>
          <ac:spMkLst>
            <pc:docMk/>
            <pc:sldMk cId="1660567667" sldId="529"/>
            <ac:spMk id="36" creationId="{6B16D93F-C676-4884-9C34-27449A69D23C}"/>
          </ac:spMkLst>
        </pc:spChg>
        <pc:spChg chg="add mod">
          <ac:chgData name="Nazar Shchur" userId="3faffa111ac016f6" providerId="LiveId" clId="{5B804824-10D2-4E48-849D-2DD95470034D}" dt="2021-02-09T15:16:08.479" v="706" actId="1076"/>
          <ac:spMkLst>
            <pc:docMk/>
            <pc:sldMk cId="1660567667" sldId="529"/>
            <ac:spMk id="37" creationId="{87A8C374-5AE6-4D7B-826C-A53E2BD113FE}"/>
          </ac:spMkLst>
        </pc:spChg>
        <pc:picChg chg="add del mod">
          <ac:chgData name="Nazar Shchur" userId="3faffa111ac016f6" providerId="LiveId" clId="{5B804824-10D2-4E48-849D-2DD95470034D}" dt="2021-02-08T17:35:03.920" v="82" actId="478"/>
          <ac:picMkLst>
            <pc:docMk/>
            <pc:sldMk cId="1660567667" sldId="529"/>
            <ac:picMk id="4" creationId="{01D9E848-C38C-4CFA-8C16-B936671125A4}"/>
          </ac:picMkLst>
        </pc:picChg>
        <pc:picChg chg="add mod ord">
          <ac:chgData name="Nazar Shchur" userId="3faffa111ac016f6" providerId="LiveId" clId="{5B804824-10D2-4E48-849D-2DD95470034D}" dt="2021-02-08T18:28:39.104" v="407" actId="1076"/>
          <ac:picMkLst>
            <pc:docMk/>
            <pc:sldMk cId="1660567667" sldId="529"/>
            <ac:picMk id="7" creationId="{8DBF901A-92D7-4773-BBDA-C0CB33F9A129}"/>
          </ac:picMkLst>
        </pc:picChg>
        <pc:picChg chg="del">
          <ac:chgData name="Nazar Shchur" userId="3faffa111ac016f6" providerId="LiveId" clId="{5B804824-10D2-4E48-849D-2DD95470034D}" dt="2021-02-08T17:22:45.323" v="62" actId="478"/>
          <ac:picMkLst>
            <pc:docMk/>
            <pc:sldMk cId="1660567667" sldId="529"/>
            <ac:picMk id="19" creationId="{00000000-0000-0000-0000-000000000000}"/>
          </ac:picMkLst>
        </pc:picChg>
        <pc:picChg chg="del">
          <ac:chgData name="Nazar Shchur" userId="3faffa111ac016f6" providerId="LiveId" clId="{5B804824-10D2-4E48-849D-2DD95470034D}" dt="2021-02-08T17:23:09.370" v="63" actId="478"/>
          <ac:picMkLst>
            <pc:docMk/>
            <pc:sldMk cId="1660567667" sldId="529"/>
            <ac:picMk id="3074" creationId="{00000000-0000-0000-0000-000000000000}"/>
          </ac:picMkLst>
        </pc:picChg>
      </pc:sldChg>
      <pc:sldChg chg="modSp add del mod">
        <pc:chgData name="Nazar Shchur" userId="3faffa111ac016f6" providerId="LiveId" clId="{5B804824-10D2-4E48-849D-2DD95470034D}" dt="2021-02-09T15:07:12.733" v="661" actId="47"/>
        <pc:sldMkLst>
          <pc:docMk/>
          <pc:sldMk cId="4045181443" sldId="530"/>
        </pc:sldMkLst>
        <pc:spChg chg="mod">
          <ac:chgData name="Nazar Shchur" userId="3faffa111ac016f6" providerId="LiveId" clId="{5B804824-10D2-4E48-849D-2DD95470034D}" dt="2021-02-08T18:01:17.298" v="234"/>
          <ac:spMkLst>
            <pc:docMk/>
            <pc:sldMk cId="4045181443" sldId="530"/>
            <ac:spMk id="11" creationId="{00000000-0000-0000-0000-000000000000}"/>
          </ac:spMkLst>
        </pc:spChg>
        <pc:spChg chg="mod">
          <ac:chgData name="Nazar Shchur" userId="3faffa111ac016f6" providerId="LiveId" clId="{5B804824-10D2-4E48-849D-2DD95470034D}" dt="2021-02-08T18:00:43.945" v="231"/>
          <ac:spMkLst>
            <pc:docMk/>
            <pc:sldMk cId="4045181443" sldId="530"/>
            <ac:spMk id="13" creationId="{00000000-0000-0000-0000-000000000000}"/>
          </ac:spMkLst>
        </pc:spChg>
        <pc:spChg chg="mod">
          <ac:chgData name="Nazar Shchur" userId="3faffa111ac016f6" providerId="LiveId" clId="{5B804824-10D2-4E48-849D-2DD95470034D}" dt="2021-02-08T17:59:38.281" v="229"/>
          <ac:spMkLst>
            <pc:docMk/>
            <pc:sldMk cId="4045181443" sldId="530"/>
            <ac:spMk id="15" creationId="{06D7289C-0B0E-4547-B1AE-216BEC94919D}"/>
          </ac:spMkLst>
        </pc:spChg>
        <pc:spChg chg="mod">
          <ac:chgData name="Nazar Shchur" userId="3faffa111ac016f6" providerId="LiveId" clId="{5B804824-10D2-4E48-849D-2DD95470034D}" dt="2021-02-08T17:59:31.658" v="228"/>
          <ac:spMkLst>
            <pc:docMk/>
            <pc:sldMk cId="4045181443" sldId="530"/>
            <ac:spMk id="24" creationId="{00000000-0000-0000-0000-000000000000}"/>
          </ac:spMkLst>
        </pc:spChg>
        <pc:grpChg chg="mod">
          <ac:chgData name="Nazar Shchur" userId="3faffa111ac016f6" providerId="LiveId" clId="{5B804824-10D2-4E48-849D-2DD95470034D}" dt="2021-02-08T18:00:58.240" v="232" actId="1076"/>
          <ac:grpSpMkLst>
            <pc:docMk/>
            <pc:sldMk cId="4045181443" sldId="530"/>
            <ac:grpSpMk id="10" creationId="{3B698730-70A0-4039-B131-A85128F6C51C}"/>
          </ac:grpSpMkLst>
        </pc:grpChg>
        <pc:picChg chg="mod">
          <ac:chgData name="Nazar Shchur" userId="3faffa111ac016f6" providerId="LiveId" clId="{5B804824-10D2-4E48-849D-2DD95470034D}" dt="2021-02-08T18:01:04.450" v="233" actId="14861"/>
          <ac:picMkLst>
            <pc:docMk/>
            <pc:sldMk cId="4045181443" sldId="530"/>
            <ac:picMk id="9" creationId="{D7694083-F576-4DF2-A2C9-865D421391BB}"/>
          </ac:picMkLst>
        </pc:picChg>
        <pc:picChg chg="mod">
          <ac:chgData name="Nazar Shchur" userId="3faffa111ac016f6" providerId="LiveId" clId="{5B804824-10D2-4E48-849D-2DD95470034D}" dt="2021-02-08T17:59:46.636" v="230" actId="14861"/>
          <ac:picMkLst>
            <pc:docMk/>
            <pc:sldMk cId="4045181443" sldId="530"/>
            <ac:picMk id="16" creationId="{51C7D180-1118-4D0C-BED5-47ABA7D7C9EE}"/>
          </ac:picMkLst>
        </pc:picChg>
        <pc:picChg chg="mod">
          <ac:chgData name="Nazar Shchur" userId="3faffa111ac016f6" providerId="LiveId" clId="{5B804824-10D2-4E48-849D-2DD95470034D}" dt="2021-02-08T18:01:29.085" v="235" actId="14861"/>
          <ac:picMkLst>
            <pc:docMk/>
            <pc:sldMk cId="4045181443" sldId="530"/>
            <ac:picMk id="1026" creationId="{00000000-0000-0000-0000-000000000000}"/>
          </ac:picMkLst>
        </pc:picChg>
      </pc:sldChg>
      <pc:sldChg chg="addSp delSp modSp add del mod delAnim modAnim">
        <pc:chgData name="Nazar Shchur" userId="3faffa111ac016f6" providerId="LiveId" clId="{5B804824-10D2-4E48-849D-2DD95470034D}" dt="2021-02-09T15:29:05.354" v="862" actId="47"/>
        <pc:sldMkLst>
          <pc:docMk/>
          <pc:sldMk cId="392543533" sldId="531"/>
        </pc:sldMkLst>
        <pc:spChg chg="del">
          <ac:chgData name="Nazar Shchur" userId="3faffa111ac016f6" providerId="LiveId" clId="{5B804824-10D2-4E48-849D-2DD95470034D}" dt="2021-02-08T18:08:59.131" v="269" actId="478"/>
          <ac:spMkLst>
            <pc:docMk/>
            <pc:sldMk cId="392543533" sldId="531"/>
            <ac:spMk id="30" creationId="{E4685276-CE9B-4016-BED6-B5C97AF7780A}"/>
          </ac:spMkLst>
        </pc:spChg>
        <pc:spChg chg="add del mod">
          <ac:chgData name="Nazar Shchur" userId="3faffa111ac016f6" providerId="LiveId" clId="{5B804824-10D2-4E48-849D-2DD95470034D}" dt="2021-02-08T18:13:12.144" v="318" actId="478"/>
          <ac:spMkLst>
            <pc:docMk/>
            <pc:sldMk cId="392543533" sldId="531"/>
            <ac:spMk id="31" creationId="{708FE384-7EBE-496F-8E13-A5F449854E99}"/>
          </ac:spMkLst>
        </pc:spChg>
        <pc:spChg chg="add mod">
          <ac:chgData name="Nazar Shchur" userId="3faffa111ac016f6" providerId="LiveId" clId="{5B804824-10D2-4E48-849D-2DD95470034D}" dt="2021-02-09T15:24:31.852" v="803" actId="1076"/>
          <ac:spMkLst>
            <pc:docMk/>
            <pc:sldMk cId="392543533" sldId="531"/>
            <ac:spMk id="32" creationId="{43CC436C-BBED-4BD6-AC2C-F0B02C99B065}"/>
          </ac:spMkLst>
        </pc:spChg>
        <pc:spChg chg="del">
          <ac:chgData name="Nazar Shchur" userId="3faffa111ac016f6" providerId="LiveId" clId="{5B804824-10D2-4E48-849D-2DD95470034D}" dt="2021-02-08T18:08:59.131" v="269" actId="478"/>
          <ac:spMkLst>
            <pc:docMk/>
            <pc:sldMk cId="392543533" sldId="531"/>
            <ac:spMk id="33" creationId="{E045644D-C3A8-4F61-A2FA-0A123BDFFB11}"/>
          </ac:spMkLst>
        </pc:spChg>
        <pc:spChg chg="del">
          <ac:chgData name="Nazar Shchur" userId="3faffa111ac016f6" providerId="LiveId" clId="{5B804824-10D2-4E48-849D-2DD95470034D}" dt="2021-02-08T18:08:59.131" v="269" actId="478"/>
          <ac:spMkLst>
            <pc:docMk/>
            <pc:sldMk cId="392543533" sldId="531"/>
            <ac:spMk id="34" creationId="{0AAC2825-6E53-4B0C-9E29-CCAC47FEC5A1}"/>
          </ac:spMkLst>
        </pc:spChg>
        <pc:spChg chg="del">
          <ac:chgData name="Nazar Shchur" userId="3faffa111ac016f6" providerId="LiveId" clId="{5B804824-10D2-4E48-849D-2DD95470034D}" dt="2021-02-08T18:08:59.131" v="269" actId="478"/>
          <ac:spMkLst>
            <pc:docMk/>
            <pc:sldMk cId="392543533" sldId="531"/>
            <ac:spMk id="35" creationId="{2E0AABF9-08AD-41D5-A983-0C89F3ED18DC}"/>
          </ac:spMkLst>
        </pc:spChg>
        <pc:spChg chg="del">
          <ac:chgData name="Nazar Shchur" userId="3faffa111ac016f6" providerId="LiveId" clId="{5B804824-10D2-4E48-849D-2DD95470034D}" dt="2021-02-08T18:08:55.298" v="268" actId="478"/>
          <ac:spMkLst>
            <pc:docMk/>
            <pc:sldMk cId="392543533" sldId="531"/>
            <ac:spMk id="36" creationId="{6B16D93F-C676-4884-9C34-27449A69D23C}"/>
          </ac:spMkLst>
        </pc:spChg>
        <pc:spChg chg="del">
          <ac:chgData name="Nazar Shchur" userId="3faffa111ac016f6" providerId="LiveId" clId="{5B804824-10D2-4E48-849D-2DD95470034D}" dt="2021-02-08T18:08:59.131" v="269" actId="478"/>
          <ac:spMkLst>
            <pc:docMk/>
            <pc:sldMk cId="392543533" sldId="531"/>
            <ac:spMk id="37" creationId="{87A8C374-5AE6-4D7B-826C-A53E2BD113FE}"/>
          </ac:spMkLst>
        </pc:spChg>
        <pc:spChg chg="add mod">
          <ac:chgData name="Nazar Shchur" userId="3faffa111ac016f6" providerId="LiveId" clId="{5B804824-10D2-4E48-849D-2DD95470034D}" dt="2021-02-08T18:23:48.926" v="361" actId="1076"/>
          <ac:spMkLst>
            <pc:docMk/>
            <pc:sldMk cId="392543533" sldId="531"/>
            <ac:spMk id="40" creationId="{87B4D406-60B5-4C76-BA68-3DEF0292391C}"/>
          </ac:spMkLst>
        </pc:spChg>
        <pc:spChg chg="add mod">
          <ac:chgData name="Nazar Shchur" userId="3faffa111ac016f6" providerId="LiveId" clId="{5B804824-10D2-4E48-849D-2DD95470034D}" dt="2021-02-09T15:24:27.720" v="802" actId="1076"/>
          <ac:spMkLst>
            <pc:docMk/>
            <pc:sldMk cId="392543533" sldId="531"/>
            <ac:spMk id="41" creationId="{603798F6-2109-41F5-99C2-7D7F8F91ADDF}"/>
          </ac:spMkLst>
        </pc:spChg>
        <pc:spChg chg="add del mod">
          <ac:chgData name="Nazar Shchur" userId="3faffa111ac016f6" providerId="LiveId" clId="{5B804824-10D2-4E48-849D-2DD95470034D}" dt="2021-02-08T18:24:42.910" v="370"/>
          <ac:spMkLst>
            <pc:docMk/>
            <pc:sldMk cId="392543533" sldId="531"/>
            <ac:spMk id="42" creationId="{7F215381-07AD-475B-B287-116994EBA64E}"/>
          </ac:spMkLst>
        </pc:spChg>
        <pc:spChg chg="add mod">
          <ac:chgData name="Nazar Shchur" userId="3faffa111ac016f6" providerId="LiveId" clId="{5B804824-10D2-4E48-849D-2DD95470034D}" dt="2021-02-09T15:24:25.676" v="801" actId="1076"/>
          <ac:spMkLst>
            <pc:docMk/>
            <pc:sldMk cId="392543533" sldId="531"/>
            <ac:spMk id="43" creationId="{62EDFC68-BAA0-4A55-93F7-2E083DD182A1}"/>
          </ac:spMkLst>
        </pc:spChg>
        <pc:spChg chg="add del mod">
          <ac:chgData name="Nazar Shchur" userId="3faffa111ac016f6" providerId="LiveId" clId="{5B804824-10D2-4E48-849D-2DD95470034D}" dt="2021-02-08T18:25:41.347" v="376" actId="478"/>
          <ac:spMkLst>
            <pc:docMk/>
            <pc:sldMk cId="392543533" sldId="531"/>
            <ac:spMk id="44" creationId="{ECE13E6C-2459-4146-9F80-6E0AB3E911B5}"/>
          </ac:spMkLst>
        </pc:spChg>
        <pc:picChg chg="add mod ord modCrop">
          <ac:chgData name="Nazar Shchur" userId="3faffa111ac016f6" providerId="LiveId" clId="{5B804824-10D2-4E48-849D-2DD95470034D}" dt="2021-02-08T18:17:12.560" v="337" actId="1076"/>
          <ac:picMkLst>
            <pc:docMk/>
            <pc:sldMk cId="392543533" sldId="531"/>
            <ac:picMk id="4" creationId="{ECA7BE33-BA27-403D-8685-C4636705C6C0}"/>
          </ac:picMkLst>
        </pc:picChg>
        <pc:picChg chg="del">
          <ac:chgData name="Nazar Shchur" userId="3faffa111ac016f6" providerId="LiveId" clId="{5B804824-10D2-4E48-849D-2DD95470034D}" dt="2021-02-08T18:08:53.375" v="267" actId="478"/>
          <ac:picMkLst>
            <pc:docMk/>
            <pc:sldMk cId="392543533" sldId="531"/>
            <ac:picMk id="7" creationId="{8DBF901A-92D7-4773-BBDA-C0CB33F9A129}"/>
          </ac:picMkLst>
        </pc:picChg>
        <pc:picChg chg="add mod ord modCrop">
          <ac:chgData name="Nazar Shchur" userId="3faffa111ac016f6" providerId="LiveId" clId="{5B804824-10D2-4E48-849D-2DD95470034D}" dt="2021-02-08T18:19:08.825" v="343" actId="167"/>
          <ac:picMkLst>
            <pc:docMk/>
            <pc:sldMk cId="392543533" sldId="531"/>
            <ac:picMk id="38" creationId="{324CE826-4A0D-4215-B120-319819302DEE}"/>
          </ac:picMkLst>
        </pc:picChg>
        <pc:picChg chg="add mod ord modCrop">
          <ac:chgData name="Nazar Shchur" userId="3faffa111ac016f6" providerId="LiveId" clId="{5B804824-10D2-4E48-849D-2DD95470034D}" dt="2021-02-08T18:19:08.825" v="343" actId="167"/>
          <ac:picMkLst>
            <pc:docMk/>
            <pc:sldMk cId="392543533" sldId="531"/>
            <ac:picMk id="39" creationId="{B0FDAA54-3A06-443E-A630-75EF6315B0F8}"/>
          </ac:picMkLst>
        </pc:picChg>
      </pc:sldChg>
      <pc:sldChg chg="addSp delSp modSp add del mod delAnim modAnim">
        <pc:chgData name="Nazar Shchur" userId="3faffa111ac016f6" providerId="LiveId" clId="{5B804824-10D2-4E48-849D-2DD95470034D}" dt="2021-02-09T15:32:54.653" v="888" actId="47"/>
        <pc:sldMkLst>
          <pc:docMk/>
          <pc:sldMk cId="3279320690" sldId="532"/>
        </pc:sldMkLst>
        <pc:spChg chg="add mod">
          <ac:chgData name="Nazar Shchur" userId="3faffa111ac016f6" providerId="LiveId" clId="{5B804824-10D2-4E48-849D-2DD95470034D}" dt="2021-02-08T18:30:29.506" v="434" actId="1076"/>
          <ac:spMkLst>
            <pc:docMk/>
            <pc:sldMk cId="3279320690" sldId="532"/>
            <ac:spMk id="30" creationId="{2533BD66-9512-4F40-A7F8-FA383010D199}"/>
          </ac:spMkLst>
        </pc:spChg>
        <pc:spChg chg="del">
          <ac:chgData name="Nazar Shchur" userId="3faffa111ac016f6" providerId="LiveId" clId="{5B804824-10D2-4E48-849D-2DD95470034D}" dt="2021-02-08T18:28:54.779" v="410" actId="478"/>
          <ac:spMkLst>
            <pc:docMk/>
            <pc:sldMk cId="3279320690" sldId="532"/>
            <ac:spMk id="32" creationId="{43CC436C-BBED-4BD6-AC2C-F0B02C99B065}"/>
          </ac:spMkLst>
        </pc:spChg>
        <pc:spChg chg="add mod">
          <ac:chgData name="Nazar Shchur" userId="3faffa111ac016f6" providerId="LiveId" clId="{5B804824-10D2-4E48-849D-2DD95470034D}" dt="2021-02-09T15:30:00.391" v="873" actId="1076"/>
          <ac:spMkLst>
            <pc:docMk/>
            <pc:sldMk cId="3279320690" sldId="532"/>
            <ac:spMk id="37" creationId="{A5E67F96-4993-4F77-AEBB-9D6AF6F4C922}"/>
          </ac:spMkLst>
        </pc:spChg>
        <pc:spChg chg="del">
          <ac:chgData name="Nazar Shchur" userId="3faffa111ac016f6" providerId="LiveId" clId="{5B804824-10D2-4E48-849D-2DD95470034D}" dt="2021-02-08T18:28:59.190" v="411" actId="478"/>
          <ac:spMkLst>
            <pc:docMk/>
            <pc:sldMk cId="3279320690" sldId="532"/>
            <ac:spMk id="40" creationId="{87B4D406-60B5-4C76-BA68-3DEF0292391C}"/>
          </ac:spMkLst>
        </pc:spChg>
        <pc:spChg chg="del">
          <ac:chgData name="Nazar Shchur" userId="3faffa111ac016f6" providerId="LiveId" clId="{5B804824-10D2-4E48-849D-2DD95470034D}" dt="2021-02-08T18:28:59.190" v="411" actId="478"/>
          <ac:spMkLst>
            <pc:docMk/>
            <pc:sldMk cId="3279320690" sldId="532"/>
            <ac:spMk id="41" creationId="{603798F6-2109-41F5-99C2-7D7F8F91ADDF}"/>
          </ac:spMkLst>
        </pc:spChg>
        <pc:spChg chg="del">
          <ac:chgData name="Nazar Shchur" userId="3faffa111ac016f6" providerId="LiveId" clId="{5B804824-10D2-4E48-849D-2DD95470034D}" dt="2021-02-08T18:28:59.190" v="411" actId="478"/>
          <ac:spMkLst>
            <pc:docMk/>
            <pc:sldMk cId="3279320690" sldId="532"/>
            <ac:spMk id="43" creationId="{62EDFC68-BAA0-4A55-93F7-2E083DD182A1}"/>
          </ac:spMkLst>
        </pc:spChg>
        <pc:grpChg chg="del">
          <ac:chgData name="Nazar Shchur" userId="3faffa111ac016f6" providerId="LiveId" clId="{5B804824-10D2-4E48-849D-2DD95470034D}" dt="2021-02-09T15:30:03.186" v="875" actId="478"/>
          <ac:grpSpMkLst>
            <pc:docMk/>
            <pc:sldMk cId="3279320690" sldId="532"/>
            <ac:grpSpMk id="20" creationId="{00000000-0000-0000-0000-000000000000}"/>
          </ac:grpSpMkLst>
        </pc:grpChg>
        <pc:grpChg chg="del">
          <ac:chgData name="Nazar Shchur" userId="3faffa111ac016f6" providerId="LiveId" clId="{5B804824-10D2-4E48-849D-2DD95470034D}" dt="2021-02-09T15:30:02.080" v="874" actId="478"/>
          <ac:grpSpMkLst>
            <pc:docMk/>
            <pc:sldMk cId="3279320690" sldId="532"/>
            <ac:grpSpMk id="25" creationId="{00000000-0000-0000-0000-000000000000}"/>
          </ac:grpSpMkLst>
        </pc:grpChg>
        <pc:picChg chg="del mod">
          <ac:chgData name="Nazar Shchur" userId="3faffa111ac016f6" providerId="LiveId" clId="{5B804824-10D2-4E48-849D-2DD95470034D}" dt="2021-02-08T18:28:50.807" v="409" actId="478"/>
          <ac:picMkLst>
            <pc:docMk/>
            <pc:sldMk cId="3279320690" sldId="532"/>
            <ac:picMk id="4" creationId="{ECA7BE33-BA27-403D-8685-C4636705C6C0}"/>
          </ac:picMkLst>
        </pc:picChg>
        <pc:picChg chg="add del mod">
          <ac:chgData name="Nazar Shchur" userId="3faffa111ac016f6" providerId="LiveId" clId="{5B804824-10D2-4E48-849D-2DD95470034D}" dt="2021-02-08T18:39:49.173" v="453" actId="478"/>
          <ac:picMkLst>
            <pc:docMk/>
            <pc:sldMk cId="3279320690" sldId="532"/>
            <ac:picMk id="6" creationId="{8430B7F9-3754-42B5-AB46-58BB4D03F735}"/>
          </ac:picMkLst>
        </pc:picChg>
        <pc:picChg chg="add del">
          <ac:chgData name="Nazar Shchur" userId="3faffa111ac016f6" providerId="LiveId" clId="{5B804824-10D2-4E48-849D-2DD95470034D}" dt="2021-02-08T18:40:10.040" v="458"/>
          <ac:picMkLst>
            <pc:docMk/>
            <pc:sldMk cId="3279320690" sldId="532"/>
            <ac:picMk id="7" creationId="{49E4E8C9-360A-411B-BED7-185AF143625D}"/>
          </ac:picMkLst>
        </pc:picChg>
        <pc:picChg chg="add mod">
          <ac:chgData name="Nazar Shchur" userId="3faffa111ac016f6" providerId="LiveId" clId="{5B804824-10D2-4E48-849D-2DD95470034D}" dt="2021-02-08T18:58:14.203" v="543" actId="1076"/>
          <ac:picMkLst>
            <pc:docMk/>
            <pc:sldMk cId="3279320690" sldId="532"/>
            <ac:picMk id="8" creationId="{D7ACD133-88FA-4803-A34E-A757FEA86257}"/>
          </ac:picMkLst>
        </pc:picChg>
        <pc:picChg chg="add mod">
          <ac:chgData name="Nazar Shchur" userId="3faffa111ac016f6" providerId="LiveId" clId="{5B804824-10D2-4E48-849D-2DD95470034D}" dt="2021-02-08T18:50:55.832" v="522" actId="1076"/>
          <ac:picMkLst>
            <pc:docMk/>
            <pc:sldMk cId="3279320690" sldId="532"/>
            <ac:picMk id="9" creationId="{6DA34E61-A331-4678-BF83-67A70FE88C05}"/>
          </ac:picMkLst>
        </pc:picChg>
        <pc:picChg chg="add mod ord">
          <ac:chgData name="Nazar Shchur" userId="3faffa111ac016f6" providerId="LiveId" clId="{5B804824-10D2-4E48-849D-2DD95470034D}" dt="2021-02-08T18:58:20.484" v="546" actId="14100"/>
          <ac:picMkLst>
            <pc:docMk/>
            <pc:sldMk cId="3279320690" sldId="532"/>
            <ac:picMk id="12" creationId="{9E252CF5-94BC-4646-9987-E76EEA0B2FB9}"/>
          </ac:picMkLst>
        </pc:picChg>
        <pc:picChg chg="add mod">
          <ac:chgData name="Nazar Shchur" userId="3faffa111ac016f6" providerId="LiveId" clId="{5B804824-10D2-4E48-849D-2DD95470034D}" dt="2021-02-08T18:58:17.359" v="545" actId="1076"/>
          <ac:picMkLst>
            <pc:docMk/>
            <pc:sldMk cId="3279320690" sldId="532"/>
            <ac:picMk id="14" creationId="{2D374D13-1E71-43C1-B8C9-62FB06C473E8}"/>
          </ac:picMkLst>
        </pc:picChg>
        <pc:picChg chg="add mod">
          <ac:chgData name="Nazar Shchur" userId="3faffa111ac016f6" providerId="LiveId" clId="{5B804824-10D2-4E48-849D-2DD95470034D}" dt="2021-02-08T19:02:08.674" v="555" actId="1076"/>
          <ac:picMkLst>
            <pc:docMk/>
            <pc:sldMk cId="3279320690" sldId="532"/>
            <ac:picMk id="31" creationId="{E924E5D4-4FDC-4923-9358-70AEEABD09FD}"/>
          </ac:picMkLst>
        </pc:picChg>
        <pc:picChg chg="del mod">
          <ac:chgData name="Nazar Shchur" userId="3faffa111ac016f6" providerId="LiveId" clId="{5B804824-10D2-4E48-849D-2DD95470034D}" dt="2021-02-08T18:28:50.807" v="409" actId="478"/>
          <ac:picMkLst>
            <pc:docMk/>
            <pc:sldMk cId="3279320690" sldId="532"/>
            <ac:picMk id="38" creationId="{324CE826-4A0D-4215-B120-319819302DEE}"/>
          </ac:picMkLst>
        </pc:picChg>
        <pc:picChg chg="del">
          <ac:chgData name="Nazar Shchur" userId="3faffa111ac016f6" providerId="LiveId" clId="{5B804824-10D2-4E48-849D-2DD95470034D}" dt="2021-02-08T18:28:50.807" v="409" actId="478"/>
          <ac:picMkLst>
            <pc:docMk/>
            <pc:sldMk cId="3279320690" sldId="532"/>
            <ac:picMk id="39" creationId="{B0FDAA54-3A06-443E-A630-75EF6315B0F8}"/>
          </ac:picMkLst>
        </pc:picChg>
        <pc:picChg chg="add mod">
          <ac:chgData name="Nazar Shchur" userId="3faffa111ac016f6" providerId="LiveId" clId="{5B804824-10D2-4E48-849D-2DD95470034D}" dt="2021-02-08T18:43:27.283" v="482" actId="14100"/>
          <ac:picMkLst>
            <pc:docMk/>
            <pc:sldMk cId="3279320690" sldId="532"/>
            <ac:picMk id="1026" creationId="{5B9FF5C1-237D-4A3D-A89F-112C97D1E2B3}"/>
          </ac:picMkLst>
        </pc:picChg>
        <pc:picChg chg="add del mod">
          <ac:chgData name="Nazar Shchur" userId="3faffa111ac016f6" providerId="LiveId" clId="{5B804824-10D2-4E48-849D-2DD95470034D}" dt="2021-02-08T18:57:53.752" v="537" actId="478"/>
          <ac:picMkLst>
            <pc:docMk/>
            <pc:sldMk cId="3279320690" sldId="532"/>
            <ac:picMk id="1028" creationId="{CE5791B3-5D73-403C-A553-4974CE91EF93}"/>
          </ac:picMkLst>
        </pc:picChg>
        <pc:picChg chg="add del mod">
          <ac:chgData name="Nazar Shchur" userId="3faffa111ac016f6" providerId="LiveId" clId="{5B804824-10D2-4E48-849D-2DD95470034D}" dt="2021-02-08T18:50:27.898" v="510" actId="478"/>
          <ac:picMkLst>
            <pc:docMk/>
            <pc:sldMk cId="3279320690" sldId="532"/>
            <ac:picMk id="1030" creationId="{DD2B1836-039B-453B-933E-F6208B3B1951}"/>
          </ac:picMkLst>
        </pc:picChg>
        <pc:picChg chg="add mod">
          <ac:chgData name="Nazar Shchur" userId="3faffa111ac016f6" providerId="LiveId" clId="{5B804824-10D2-4E48-849D-2DD95470034D}" dt="2021-02-08T19:02:14.062" v="557" actId="688"/>
          <ac:picMkLst>
            <pc:docMk/>
            <pc:sldMk cId="3279320690" sldId="532"/>
            <ac:picMk id="1032" creationId="{D484594F-ED28-4540-BAD7-C321F1FAF731}"/>
          </ac:picMkLst>
        </pc:picChg>
      </pc:sldChg>
      <pc:sldChg chg="addSp delSp modSp add mod addAnim delAnim modAnim">
        <pc:chgData name="Nazar Shchur" userId="3faffa111ac016f6" providerId="LiveId" clId="{5B804824-10D2-4E48-849D-2DD95470034D}" dt="2021-02-09T15:31:49.569" v="887"/>
        <pc:sldMkLst>
          <pc:docMk/>
          <pc:sldMk cId="833471515" sldId="533"/>
        </pc:sldMkLst>
        <pc:spChg chg="mod">
          <ac:chgData name="Nazar Shchur" userId="3faffa111ac016f6" providerId="LiveId" clId="{5B804824-10D2-4E48-849D-2DD95470034D}" dt="2021-02-09T15:03:37.971" v="657" actId="1076"/>
          <ac:spMkLst>
            <pc:docMk/>
            <pc:sldMk cId="833471515" sldId="533"/>
            <ac:spMk id="2" creationId="{00000000-0000-0000-0000-000000000000}"/>
          </ac:spMkLst>
        </pc:spChg>
        <pc:spChg chg="mod">
          <ac:chgData name="Nazar Shchur" userId="3faffa111ac016f6" providerId="LiveId" clId="{5B804824-10D2-4E48-849D-2DD95470034D}" dt="2021-02-09T14:58:48.156" v="589" actId="2085"/>
          <ac:spMkLst>
            <pc:docMk/>
            <pc:sldMk cId="833471515" sldId="533"/>
            <ac:spMk id="4" creationId="{00000000-0000-0000-0000-000000000000}"/>
          </ac:spMkLst>
        </pc:spChg>
        <pc:spChg chg="mod">
          <ac:chgData name="Nazar Shchur" userId="3faffa111ac016f6" providerId="LiveId" clId="{5B804824-10D2-4E48-849D-2DD95470034D}" dt="2021-02-09T15:01:10.589" v="616" actId="14100"/>
          <ac:spMkLst>
            <pc:docMk/>
            <pc:sldMk cId="833471515" sldId="533"/>
            <ac:spMk id="7" creationId="{00000000-0000-0000-0000-000000000000}"/>
          </ac:spMkLst>
        </pc:spChg>
        <pc:spChg chg="mod topLvl">
          <ac:chgData name="Nazar Shchur" userId="3faffa111ac016f6" providerId="LiveId" clId="{5B804824-10D2-4E48-849D-2DD95470034D}" dt="2021-02-09T15:06:54.284" v="658" actId="2711"/>
          <ac:spMkLst>
            <pc:docMk/>
            <pc:sldMk cId="833471515" sldId="533"/>
            <ac:spMk id="12" creationId="{00000000-0000-0000-0000-000000000000}"/>
          </ac:spMkLst>
        </pc:spChg>
        <pc:spChg chg="add del mod">
          <ac:chgData name="Nazar Shchur" userId="3faffa111ac016f6" providerId="LiveId" clId="{5B804824-10D2-4E48-849D-2DD95470034D}" dt="2021-02-09T14:58:51.188" v="590" actId="478"/>
          <ac:spMkLst>
            <pc:docMk/>
            <pc:sldMk cId="833471515" sldId="533"/>
            <ac:spMk id="13" creationId="{8DC21656-3DFC-4DEF-8E25-360D6439F323}"/>
          </ac:spMkLst>
        </pc:spChg>
        <pc:spChg chg="mod topLvl">
          <ac:chgData name="Nazar Shchur" userId="3faffa111ac016f6" providerId="LiveId" clId="{5B804824-10D2-4E48-849D-2DD95470034D}" dt="2021-02-09T15:02:28.022" v="640" actId="164"/>
          <ac:spMkLst>
            <pc:docMk/>
            <pc:sldMk cId="833471515" sldId="533"/>
            <ac:spMk id="15" creationId="{41BB8D4E-DD25-4EDF-BE6B-3A5C3D16FDE5}"/>
          </ac:spMkLst>
        </pc:spChg>
        <pc:grpChg chg="add del mod">
          <ac:chgData name="Nazar Shchur" userId="3faffa111ac016f6" providerId="LiveId" clId="{5B804824-10D2-4E48-849D-2DD95470034D}" dt="2021-02-09T15:02:56.071" v="647" actId="478"/>
          <ac:grpSpMkLst>
            <pc:docMk/>
            <pc:sldMk cId="833471515" sldId="533"/>
            <ac:grpSpMk id="5" creationId="{00000000-0000-0000-0000-000000000000}"/>
          </ac:grpSpMkLst>
        </pc:grpChg>
        <pc:grpChg chg="add del mod">
          <ac:chgData name="Nazar Shchur" userId="3faffa111ac016f6" providerId="LiveId" clId="{5B804824-10D2-4E48-849D-2DD95470034D}" dt="2021-02-09T15:00:21.286" v="605" actId="165"/>
          <ac:grpSpMkLst>
            <pc:docMk/>
            <pc:sldMk cId="833471515" sldId="533"/>
            <ac:grpSpMk id="14" creationId="{B8F49DDA-15A8-45FB-B286-A9FF9BB6DBED}"/>
          </ac:grpSpMkLst>
        </pc:grpChg>
        <pc:grpChg chg="add mod">
          <ac:chgData name="Nazar Shchur" userId="3faffa111ac016f6" providerId="LiveId" clId="{5B804824-10D2-4E48-849D-2DD95470034D}" dt="2021-02-09T15:02:28.022" v="640" actId="164"/>
          <ac:grpSpMkLst>
            <pc:docMk/>
            <pc:sldMk cId="833471515" sldId="533"/>
            <ac:grpSpMk id="17" creationId="{A6FD4FE4-F17A-45FE-8572-F8571429F760}"/>
          </ac:grpSpMkLst>
        </pc:grpChg>
        <pc:grpChg chg="add mod">
          <ac:chgData name="Nazar Shchur" userId="3faffa111ac016f6" providerId="LiveId" clId="{5B804824-10D2-4E48-849D-2DD95470034D}" dt="2021-02-09T15:03:11.975" v="653" actId="164"/>
          <ac:grpSpMkLst>
            <pc:docMk/>
            <pc:sldMk cId="833471515" sldId="533"/>
            <ac:grpSpMk id="18" creationId="{CCFF1CB2-9908-4A33-A8CA-A98F4BF13F4C}"/>
          </ac:grpSpMkLst>
        </pc:grpChg>
        <pc:picChg chg="del">
          <ac:chgData name="Nazar Shchur" userId="3faffa111ac016f6" providerId="LiveId" clId="{5B804824-10D2-4E48-849D-2DD95470034D}" dt="2021-02-09T14:59:31.190" v="595" actId="478"/>
          <ac:picMkLst>
            <pc:docMk/>
            <pc:sldMk cId="833471515" sldId="533"/>
            <ac:picMk id="3" creationId="{383B73DC-5E4F-4BC4-A192-28A75A5C3B2B}"/>
          </ac:picMkLst>
        </pc:picChg>
        <pc:picChg chg="add mod modCrop">
          <ac:chgData name="Nazar Shchur" userId="3faffa111ac016f6" providerId="LiveId" clId="{5B804824-10D2-4E48-849D-2DD95470034D}" dt="2021-02-09T14:58:03.563" v="585" actId="1076"/>
          <ac:picMkLst>
            <pc:docMk/>
            <pc:sldMk cId="833471515" sldId="533"/>
            <ac:picMk id="8" creationId="{CE9BC510-3C58-4B7C-A633-0A549E6D3634}"/>
          </ac:picMkLst>
        </pc:picChg>
        <pc:picChg chg="del mod">
          <ac:chgData name="Nazar Shchur" userId="3faffa111ac016f6" providerId="LiveId" clId="{5B804824-10D2-4E48-849D-2DD95470034D}" dt="2021-02-09T14:57:15.728" v="574" actId="478"/>
          <ac:picMkLst>
            <pc:docMk/>
            <pc:sldMk cId="833471515" sldId="533"/>
            <ac:picMk id="10" creationId="{F4BB3C84-30EF-4AD8-A426-59C87E15588A}"/>
          </ac:picMkLst>
        </pc:picChg>
        <pc:picChg chg="add mod">
          <ac:chgData name="Nazar Shchur" userId="3faffa111ac016f6" providerId="LiveId" clId="{5B804824-10D2-4E48-849D-2DD95470034D}" dt="2021-02-09T15:02:28.022" v="640" actId="164"/>
          <ac:picMkLst>
            <pc:docMk/>
            <pc:sldMk cId="833471515" sldId="533"/>
            <ac:picMk id="11" creationId="{B44D9905-1763-4397-8DE8-441F3EB0FD3D}"/>
          </ac:picMkLst>
        </pc:picChg>
        <pc:picChg chg="del mod topLvl">
          <ac:chgData name="Nazar Shchur" userId="3faffa111ac016f6" providerId="LiveId" clId="{5B804824-10D2-4E48-849D-2DD95470034D}" dt="2021-02-09T15:01:40.441" v="619" actId="478"/>
          <ac:picMkLst>
            <pc:docMk/>
            <pc:sldMk cId="833471515" sldId="533"/>
            <ac:picMk id="16" creationId="{949D921C-7A9B-481D-ACF9-1519BBF884C4}"/>
          </ac:picMkLst>
        </pc:picChg>
        <pc:picChg chg="add mod">
          <ac:chgData name="Nazar Shchur" userId="3faffa111ac016f6" providerId="LiveId" clId="{5B804824-10D2-4E48-849D-2DD95470034D}" dt="2021-02-09T15:03:11.975" v="653" actId="164"/>
          <ac:picMkLst>
            <pc:docMk/>
            <pc:sldMk cId="833471515" sldId="533"/>
            <ac:picMk id="19" creationId="{8848B833-8C2D-4FA9-AC45-AA16D43A9E06}"/>
          </ac:picMkLst>
        </pc:picChg>
        <pc:picChg chg="add del mod topLvl">
          <ac:chgData name="Nazar Shchur" userId="3faffa111ac016f6" providerId="LiveId" clId="{5B804824-10D2-4E48-849D-2DD95470034D}" dt="2021-02-09T15:02:56.071" v="647" actId="478"/>
          <ac:picMkLst>
            <pc:docMk/>
            <pc:sldMk cId="833471515" sldId="533"/>
            <ac:picMk id="1032" creationId="{00000000-0000-0000-0000-000000000000}"/>
          </ac:picMkLst>
        </pc:picChg>
      </pc:sldChg>
      <pc:sldChg chg="addSp delSp modSp add mod delAnim modAnim">
        <pc:chgData name="Nazar Shchur" userId="3faffa111ac016f6" providerId="LiveId" clId="{5B804824-10D2-4E48-849D-2DD95470034D}" dt="2021-02-10T17:57:23.329" v="1522" actId="1076"/>
        <pc:sldMkLst>
          <pc:docMk/>
          <pc:sldMk cId="1509360153" sldId="534"/>
        </pc:sldMkLst>
        <pc:spChg chg="mod">
          <ac:chgData name="Nazar Shchur" userId="3faffa111ac016f6" providerId="LiveId" clId="{5B804824-10D2-4E48-849D-2DD95470034D}" dt="2021-02-09T15:39:49.823" v="934" actId="1076"/>
          <ac:spMkLst>
            <pc:docMk/>
            <pc:sldMk cId="1509360153" sldId="534"/>
            <ac:spMk id="4" creationId="{00000000-0000-0000-0000-000000000000}"/>
          </ac:spMkLst>
        </pc:spChg>
        <pc:spChg chg="mod">
          <ac:chgData name="Nazar Shchur" userId="3faffa111ac016f6" providerId="LiveId" clId="{5B804824-10D2-4E48-849D-2DD95470034D}" dt="2021-02-09T15:40:05.877" v="936" actId="1076"/>
          <ac:spMkLst>
            <pc:docMk/>
            <pc:sldMk cId="1509360153" sldId="534"/>
            <ac:spMk id="5" creationId="{00000000-0000-0000-0000-000000000000}"/>
          </ac:spMkLst>
        </pc:spChg>
        <pc:spChg chg="del">
          <ac:chgData name="Nazar Shchur" userId="3faffa111ac016f6" providerId="LiveId" clId="{5B804824-10D2-4E48-849D-2DD95470034D}" dt="2021-02-09T15:07:38.530" v="666" actId="478"/>
          <ac:spMkLst>
            <pc:docMk/>
            <pc:sldMk cId="1509360153" sldId="534"/>
            <ac:spMk id="13" creationId="{00000000-0000-0000-0000-000000000000}"/>
          </ac:spMkLst>
        </pc:spChg>
        <pc:spChg chg="add del mod">
          <ac:chgData name="Nazar Shchur" userId="3faffa111ac016f6" providerId="LiveId" clId="{5B804824-10D2-4E48-849D-2DD95470034D}" dt="2021-02-09T15:08:11.842" v="675" actId="478"/>
          <ac:spMkLst>
            <pc:docMk/>
            <pc:sldMk cId="1509360153" sldId="534"/>
            <ac:spMk id="15" creationId="{D998DEBC-BCBE-4779-A756-40BD2CFB52E1}"/>
          </ac:spMkLst>
        </pc:spChg>
        <pc:spChg chg="del">
          <ac:chgData name="Nazar Shchur" userId="3faffa111ac016f6" providerId="LiveId" clId="{5B804824-10D2-4E48-849D-2DD95470034D}" dt="2021-02-09T15:07:39.628" v="667" actId="478"/>
          <ac:spMkLst>
            <pc:docMk/>
            <pc:sldMk cId="1509360153" sldId="534"/>
            <ac:spMk id="17" creationId="{26100C5E-6435-44DA-9E9D-5DFB7608CDBE}"/>
          </ac:spMkLst>
        </pc:spChg>
        <pc:spChg chg="mod">
          <ac:chgData name="Nazar Shchur" userId="3faffa111ac016f6" providerId="LiveId" clId="{5B804824-10D2-4E48-849D-2DD95470034D}" dt="2021-02-10T17:56:34.579" v="1515" actId="1076"/>
          <ac:spMkLst>
            <pc:docMk/>
            <pc:sldMk cId="1509360153" sldId="534"/>
            <ac:spMk id="18" creationId="{75CA215F-18EF-4011-B100-011EB60D7D97}"/>
          </ac:spMkLst>
        </pc:spChg>
        <pc:spChg chg="add mod">
          <ac:chgData name="Nazar Shchur" userId="3faffa111ac016f6" providerId="LiveId" clId="{5B804824-10D2-4E48-849D-2DD95470034D}" dt="2021-02-10T17:56:52.676" v="1517" actId="1076"/>
          <ac:spMkLst>
            <pc:docMk/>
            <pc:sldMk cId="1509360153" sldId="534"/>
            <ac:spMk id="19" creationId="{5509747A-B0CC-4BDD-9ED4-5F660C9C6A01}"/>
          </ac:spMkLst>
        </pc:spChg>
        <pc:spChg chg="add mod">
          <ac:chgData name="Nazar Shchur" userId="3faffa111ac016f6" providerId="LiveId" clId="{5B804824-10D2-4E48-849D-2DD95470034D}" dt="2021-02-10T17:56:43.464" v="1516" actId="1076"/>
          <ac:spMkLst>
            <pc:docMk/>
            <pc:sldMk cId="1509360153" sldId="534"/>
            <ac:spMk id="20" creationId="{522A0EF6-480A-4C11-9662-00ED35CEEB7A}"/>
          </ac:spMkLst>
        </pc:spChg>
        <pc:spChg chg="add mod">
          <ac:chgData name="Nazar Shchur" userId="3faffa111ac016f6" providerId="LiveId" clId="{5B804824-10D2-4E48-849D-2DD95470034D}" dt="2021-02-10T17:57:02.869" v="1519" actId="1076"/>
          <ac:spMkLst>
            <pc:docMk/>
            <pc:sldMk cId="1509360153" sldId="534"/>
            <ac:spMk id="22" creationId="{00238D3B-7E74-4F62-A965-B419630BCE9E}"/>
          </ac:spMkLst>
        </pc:spChg>
        <pc:spChg chg="add del mod">
          <ac:chgData name="Nazar Shchur" userId="3faffa111ac016f6" providerId="LiveId" clId="{5B804824-10D2-4E48-849D-2DD95470034D}" dt="2021-02-09T15:21:35.647" v="765" actId="478"/>
          <ac:spMkLst>
            <pc:docMk/>
            <pc:sldMk cId="1509360153" sldId="534"/>
            <ac:spMk id="23" creationId="{283A496A-371F-4B72-9627-4B248FF27F85}"/>
          </ac:spMkLst>
        </pc:spChg>
        <pc:spChg chg="add del mod">
          <ac:chgData name="Nazar Shchur" userId="3faffa111ac016f6" providerId="LiveId" clId="{5B804824-10D2-4E48-849D-2DD95470034D}" dt="2021-02-09T15:22:26.104" v="773" actId="478"/>
          <ac:spMkLst>
            <pc:docMk/>
            <pc:sldMk cId="1509360153" sldId="534"/>
            <ac:spMk id="24" creationId="{EDCC0F52-8C8A-4EB2-A396-34A48CD5C95F}"/>
          </ac:spMkLst>
        </pc:spChg>
        <pc:spChg chg="add mod">
          <ac:chgData name="Nazar Shchur" userId="3faffa111ac016f6" providerId="LiveId" clId="{5B804824-10D2-4E48-849D-2DD95470034D}" dt="2021-02-10T17:57:15.192" v="1521" actId="1076"/>
          <ac:spMkLst>
            <pc:docMk/>
            <pc:sldMk cId="1509360153" sldId="534"/>
            <ac:spMk id="25" creationId="{578C08C9-1928-4DFA-B2C2-1948DD0B2443}"/>
          </ac:spMkLst>
        </pc:spChg>
        <pc:spChg chg="add del mod">
          <ac:chgData name="Nazar Shchur" userId="3faffa111ac016f6" providerId="LiveId" clId="{5B804824-10D2-4E48-849D-2DD95470034D}" dt="2021-02-09T15:23:44.072" v="788" actId="478"/>
          <ac:spMkLst>
            <pc:docMk/>
            <pc:sldMk cId="1509360153" sldId="534"/>
            <ac:spMk id="26" creationId="{E4343547-EAF0-47DD-AAA9-9EEF7AC105E6}"/>
          </ac:spMkLst>
        </pc:spChg>
        <pc:spChg chg="add mod">
          <ac:chgData name="Nazar Shchur" userId="3faffa111ac016f6" providerId="LiveId" clId="{5B804824-10D2-4E48-849D-2DD95470034D}" dt="2021-02-10T17:57:23.329" v="1522" actId="1076"/>
          <ac:spMkLst>
            <pc:docMk/>
            <pc:sldMk cId="1509360153" sldId="534"/>
            <ac:spMk id="27" creationId="{C41FF8F6-E531-4B6B-9C8D-4B1F218EF204}"/>
          </ac:spMkLst>
        </pc:spChg>
        <pc:grpChg chg="del">
          <ac:chgData name="Nazar Shchur" userId="3faffa111ac016f6" providerId="LiveId" clId="{5B804824-10D2-4E48-849D-2DD95470034D}" dt="2021-02-09T15:07:07.821" v="659" actId="478"/>
          <ac:grpSpMkLst>
            <pc:docMk/>
            <pc:sldMk cId="1509360153" sldId="534"/>
            <ac:grpSpMk id="3" creationId="{00000000-0000-0000-0000-000000000000}"/>
          </ac:grpSpMkLst>
        </pc:grpChg>
        <pc:grpChg chg="del">
          <ac:chgData name="Nazar Shchur" userId="3faffa111ac016f6" providerId="LiveId" clId="{5B804824-10D2-4E48-849D-2DD95470034D}" dt="2021-02-09T15:07:09.130" v="660" actId="478"/>
          <ac:grpSpMkLst>
            <pc:docMk/>
            <pc:sldMk cId="1509360153" sldId="534"/>
            <ac:grpSpMk id="31" creationId="{00000000-0000-0000-0000-000000000000}"/>
          </ac:grpSpMkLst>
        </pc:grpChg>
        <pc:picChg chg="del">
          <ac:chgData name="Nazar Shchur" userId="3faffa111ac016f6" providerId="LiveId" clId="{5B804824-10D2-4E48-849D-2DD95470034D}" dt="2021-02-09T15:07:30.334" v="665" actId="478"/>
          <ac:picMkLst>
            <pc:docMk/>
            <pc:sldMk cId="1509360153" sldId="534"/>
            <ac:picMk id="14" creationId="{082F3A43-D90F-488C-ACE3-B5C779611D85}"/>
          </ac:picMkLst>
        </pc:picChg>
        <pc:picChg chg="add mod ord">
          <ac:chgData name="Nazar Shchur" userId="3faffa111ac016f6" providerId="LiveId" clId="{5B804824-10D2-4E48-849D-2DD95470034D}" dt="2021-02-10T17:55:37.895" v="1502" actId="1076"/>
          <ac:picMkLst>
            <pc:docMk/>
            <pc:sldMk cId="1509360153" sldId="534"/>
            <ac:picMk id="16" creationId="{A2EFEF22-BADA-41C6-9028-6C84FE396F2F}"/>
          </ac:picMkLst>
        </pc:picChg>
      </pc:sldChg>
      <pc:sldChg chg="addSp delSp modSp add mod">
        <pc:chgData name="Nazar Shchur" userId="3faffa111ac016f6" providerId="LiveId" clId="{5B804824-10D2-4E48-849D-2DD95470034D}" dt="2021-02-11T13:20:26.654" v="3730" actId="2711"/>
        <pc:sldMkLst>
          <pc:docMk/>
          <pc:sldMk cId="1363152036" sldId="535"/>
        </pc:sldMkLst>
        <pc:spChg chg="mod">
          <ac:chgData name="Nazar Shchur" userId="3faffa111ac016f6" providerId="LiveId" clId="{5B804824-10D2-4E48-849D-2DD95470034D}" dt="2021-02-09T15:09:53.572" v="683" actId="207"/>
          <ac:spMkLst>
            <pc:docMk/>
            <pc:sldMk cId="1363152036" sldId="535"/>
            <ac:spMk id="5" creationId="{00000000-0000-0000-0000-000000000000}"/>
          </ac:spMkLst>
        </pc:spChg>
        <pc:spChg chg="add del mod">
          <ac:chgData name="Nazar Shchur" userId="3faffa111ac016f6" providerId="LiveId" clId="{5B804824-10D2-4E48-849D-2DD95470034D}" dt="2021-02-09T15:09:56.503" v="684" actId="478"/>
          <ac:spMkLst>
            <pc:docMk/>
            <pc:sldMk cId="1363152036" sldId="535"/>
            <ac:spMk id="8" creationId="{D328D93A-5CF3-43B2-BBB8-A38B2AAD8671}"/>
          </ac:spMkLst>
        </pc:spChg>
        <pc:spChg chg="mod">
          <ac:chgData name="Nazar Shchur" userId="3faffa111ac016f6" providerId="LiveId" clId="{5B804824-10D2-4E48-849D-2DD95470034D}" dt="2021-02-09T15:10:50.574" v="696" actId="404"/>
          <ac:spMkLst>
            <pc:docMk/>
            <pc:sldMk cId="1363152036" sldId="535"/>
            <ac:spMk id="22" creationId="{00000000-0000-0000-0000-000000000000}"/>
          </ac:spMkLst>
        </pc:spChg>
        <pc:spChg chg="mod">
          <ac:chgData name="Nazar Shchur" userId="3faffa111ac016f6" providerId="LiveId" clId="{5B804824-10D2-4E48-849D-2DD95470034D}" dt="2021-02-11T13:20:26.654" v="3730" actId="2711"/>
          <ac:spMkLst>
            <pc:docMk/>
            <pc:sldMk cId="1363152036" sldId="535"/>
            <ac:spMk id="24" creationId="{00000000-0000-0000-0000-000000000000}"/>
          </ac:spMkLst>
        </pc:spChg>
      </pc:sldChg>
      <pc:sldChg chg="addSp delSp modSp add mod delAnim modAnim">
        <pc:chgData name="Nazar Shchur" userId="3faffa111ac016f6" providerId="LiveId" clId="{5B804824-10D2-4E48-849D-2DD95470034D}" dt="2021-02-10T17:58:45.559" v="1549" actId="1076"/>
        <pc:sldMkLst>
          <pc:docMk/>
          <pc:sldMk cId="1570603399" sldId="536"/>
        </pc:sldMkLst>
        <pc:spChg chg="add del mod">
          <ac:chgData name="Nazar Shchur" userId="3faffa111ac016f6" providerId="LiveId" clId="{5B804824-10D2-4E48-849D-2DD95470034D}" dt="2021-02-09T15:40:45.919" v="940" actId="478"/>
          <ac:spMkLst>
            <pc:docMk/>
            <pc:sldMk cId="1570603399" sldId="536"/>
            <ac:spMk id="3" creationId="{BD44ED99-C5B0-4CE6-AD02-3C61B3187D7B}"/>
          </ac:spMkLst>
        </pc:spChg>
        <pc:spChg chg="del">
          <ac:chgData name="Nazar Shchur" userId="3faffa111ac016f6" providerId="LiveId" clId="{5B804824-10D2-4E48-849D-2DD95470034D}" dt="2021-02-09T15:40:43.609" v="939" actId="478"/>
          <ac:spMkLst>
            <pc:docMk/>
            <pc:sldMk cId="1570603399" sldId="536"/>
            <ac:spMk id="4" creationId="{00000000-0000-0000-0000-000000000000}"/>
          </ac:spMkLst>
        </pc:spChg>
        <pc:spChg chg="del">
          <ac:chgData name="Nazar Shchur" userId="3faffa111ac016f6" providerId="LiveId" clId="{5B804824-10D2-4E48-849D-2DD95470034D}" dt="2021-02-09T15:40:43.609" v="939" actId="478"/>
          <ac:spMkLst>
            <pc:docMk/>
            <pc:sldMk cId="1570603399" sldId="536"/>
            <ac:spMk id="5" creationId="{00000000-0000-0000-0000-000000000000}"/>
          </ac:spMkLst>
        </pc:spChg>
        <pc:spChg chg="add mod">
          <ac:chgData name="Nazar Shchur" userId="3faffa111ac016f6" providerId="LiveId" clId="{5B804824-10D2-4E48-849D-2DD95470034D}" dt="2021-02-10T17:58:21.457" v="1544" actId="1076"/>
          <ac:spMkLst>
            <pc:docMk/>
            <pc:sldMk cId="1570603399" sldId="536"/>
            <ac:spMk id="14" creationId="{C69BAED6-AE52-424B-BDE3-9CD55B764F1D}"/>
          </ac:spMkLst>
        </pc:spChg>
        <pc:spChg chg="add del mod">
          <ac:chgData name="Nazar Shchur" userId="3faffa111ac016f6" providerId="LiveId" clId="{5B804824-10D2-4E48-849D-2DD95470034D}" dt="2021-02-09T15:25:59.314" v="820" actId="478"/>
          <ac:spMkLst>
            <pc:docMk/>
            <pc:sldMk cId="1570603399" sldId="536"/>
            <ac:spMk id="15" creationId="{584E3A4C-E349-4879-BEE9-E3AC71B60ADC}"/>
          </ac:spMkLst>
        </pc:spChg>
        <pc:spChg chg="add mod">
          <ac:chgData name="Nazar Shchur" userId="3faffa111ac016f6" providerId="LiveId" clId="{5B804824-10D2-4E48-849D-2DD95470034D}" dt="2021-02-10T17:58:07.994" v="1541" actId="1076"/>
          <ac:spMkLst>
            <pc:docMk/>
            <pc:sldMk cId="1570603399" sldId="536"/>
            <ac:spMk id="17" creationId="{C59C768B-01BD-484F-8019-D9D62A0D5312}"/>
          </ac:spMkLst>
        </pc:spChg>
        <pc:spChg chg="del">
          <ac:chgData name="Nazar Shchur" userId="3faffa111ac016f6" providerId="LiveId" clId="{5B804824-10D2-4E48-849D-2DD95470034D}" dt="2021-02-09T15:24:09.846" v="797" actId="478"/>
          <ac:spMkLst>
            <pc:docMk/>
            <pc:sldMk cId="1570603399" sldId="536"/>
            <ac:spMk id="18" creationId="{75CA215F-18EF-4011-B100-011EB60D7D97}"/>
          </ac:spMkLst>
        </pc:spChg>
        <pc:spChg chg="del">
          <ac:chgData name="Nazar Shchur" userId="3faffa111ac016f6" providerId="LiveId" clId="{5B804824-10D2-4E48-849D-2DD95470034D}" dt="2021-02-09T15:24:09.846" v="797" actId="478"/>
          <ac:spMkLst>
            <pc:docMk/>
            <pc:sldMk cId="1570603399" sldId="536"/>
            <ac:spMk id="19" creationId="{5509747A-B0CC-4BDD-9ED4-5F660C9C6A01}"/>
          </ac:spMkLst>
        </pc:spChg>
        <pc:spChg chg="del">
          <ac:chgData name="Nazar Shchur" userId="3faffa111ac016f6" providerId="LiveId" clId="{5B804824-10D2-4E48-849D-2DD95470034D}" dt="2021-02-09T15:24:09.846" v="797" actId="478"/>
          <ac:spMkLst>
            <pc:docMk/>
            <pc:sldMk cId="1570603399" sldId="536"/>
            <ac:spMk id="20" creationId="{522A0EF6-480A-4C11-9662-00ED35CEEB7A}"/>
          </ac:spMkLst>
        </pc:spChg>
        <pc:spChg chg="add del mod">
          <ac:chgData name="Nazar Shchur" userId="3faffa111ac016f6" providerId="LiveId" clId="{5B804824-10D2-4E48-849D-2DD95470034D}" dt="2021-02-09T15:27:26.964" v="843" actId="478"/>
          <ac:spMkLst>
            <pc:docMk/>
            <pc:sldMk cId="1570603399" sldId="536"/>
            <ac:spMk id="21" creationId="{988ECA73-8C30-40A5-8D6E-93582B88CE5E}"/>
          </ac:spMkLst>
        </pc:spChg>
        <pc:spChg chg="del">
          <ac:chgData name="Nazar Shchur" userId="3faffa111ac016f6" providerId="LiveId" clId="{5B804824-10D2-4E48-849D-2DD95470034D}" dt="2021-02-09T15:24:09.846" v="797" actId="478"/>
          <ac:spMkLst>
            <pc:docMk/>
            <pc:sldMk cId="1570603399" sldId="536"/>
            <ac:spMk id="22" creationId="{00238D3B-7E74-4F62-A965-B419630BCE9E}"/>
          </ac:spMkLst>
        </pc:spChg>
        <pc:spChg chg="add del mod">
          <ac:chgData name="Nazar Shchur" userId="3faffa111ac016f6" providerId="LiveId" clId="{5B804824-10D2-4E48-849D-2DD95470034D}" dt="2021-02-09T15:28:08.030" v="850" actId="478"/>
          <ac:spMkLst>
            <pc:docMk/>
            <pc:sldMk cId="1570603399" sldId="536"/>
            <ac:spMk id="23" creationId="{69CDAA58-2340-415A-B614-D84DFC64E915}"/>
          </ac:spMkLst>
        </pc:spChg>
        <pc:spChg chg="add mod">
          <ac:chgData name="Nazar Shchur" userId="3faffa111ac016f6" providerId="LiveId" clId="{5B804824-10D2-4E48-849D-2DD95470034D}" dt="2021-02-10T17:58:26.923" v="1545" actId="1076"/>
          <ac:spMkLst>
            <pc:docMk/>
            <pc:sldMk cId="1570603399" sldId="536"/>
            <ac:spMk id="24" creationId="{DE42CA29-99DA-42DB-A64F-10624716118A}"/>
          </ac:spMkLst>
        </pc:spChg>
        <pc:spChg chg="del">
          <ac:chgData name="Nazar Shchur" userId="3faffa111ac016f6" providerId="LiveId" clId="{5B804824-10D2-4E48-849D-2DD95470034D}" dt="2021-02-09T15:24:09.846" v="797" actId="478"/>
          <ac:spMkLst>
            <pc:docMk/>
            <pc:sldMk cId="1570603399" sldId="536"/>
            <ac:spMk id="25" creationId="{578C08C9-1928-4DFA-B2C2-1948DD0B2443}"/>
          </ac:spMkLst>
        </pc:spChg>
        <pc:spChg chg="add del mod">
          <ac:chgData name="Nazar Shchur" userId="3faffa111ac016f6" providerId="LiveId" clId="{5B804824-10D2-4E48-849D-2DD95470034D}" dt="2021-02-09T15:28:42.326" v="857" actId="478"/>
          <ac:spMkLst>
            <pc:docMk/>
            <pc:sldMk cId="1570603399" sldId="536"/>
            <ac:spMk id="26" creationId="{92F03236-C947-41E1-B4EF-C65CA362D483}"/>
          </ac:spMkLst>
        </pc:spChg>
        <pc:spChg chg="del mod">
          <ac:chgData name="Nazar Shchur" userId="3faffa111ac016f6" providerId="LiveId" clId="{5B804824-10D2-4E48-849D-2DD95470034D}" dt="2021-02-09T15:24:05.413" v="794" actId="478"/>
          <ac:spMkLst>
            <pc:docMk/>
            <pc:sldMk cId="1570603399" sldId="536"/>
            <ac:spMk id="27" creationId="{C41FF8F6-E531-4B6B-9C8D-4B1F218EF204}"/>
          </ac:spMkLst>
        </pc:spChg>
        <pc:spChg chg="add mod">
          <ac:chgData name="Nazar Shchur" userId="3faffa111ac016f6" providerId="LiveId" clId="{5B804824-10D2-4E48-849D-2DD95470034D}" dt="2021-02-10T17:58:45.559" v="1549" actId="1076"/>
          <ac:spMkLst>
            <pc:docMk/>
            <pc:sldMk cId="1570603399" sldId="536"/>
            <ac:spMk id="28" creationId="{08E01C67-7381-4A3C-B5E0-5BDDE4B0418B}"/>
          </ac:spMkLst>
        </pc:spChg>
        <pc:spChg chg="add mod">
          <ac:chgData name="Nazar Shchur" userId="3faffa111ac016f6" providerId="LiveId" clId="{5B804824-10D2-4E48-849D-2DD95470034D}" dt="2021-02-09T15:40:46.648" v="941"/>
          <ac:spMkLst>
            <pc:docMk/>
            <pc:sldMk cId="1570603399" sldId="536"/>
            <ac:spMk id="29" creationId="{DD5F178E-1DDF-4F5A-A3E6-42D8B1C7FE46}"/>
          </ac:spMkLst>
        </pc:spChg>
        <pc:spChg chg="add mod">
          <ac:chgData name="Nazar Shchur" userId="3faffa111ac016f6" providerId="LiveId" clId="{5B804824-10D2-4E48-849D-2DD95470034D}" dt="2021-02-09T15:40:46.648" v="941"/>
          <ac:spMkLst>
            <pc:docMk/>
            <pc:sldMk cId="1570603399" sldId="536"/>
            <ac:spMk id="30" creationId="{E03F8B15-4FC7-4141-A1A3-18A8A0E6DDF4}"/>
          </ac:spMkLst>
        </pc:spChg>
        <pc:picChg chg="add mod ord">
          <ac:chgData name="Nazar Shchur" userId="3faffa111ac016f6" providerId="LiveId" clId="{5B804824-10D2-4E48-849D-2DD95470034D}" dt="2021-02-10T17:58:09.805" v="1543" actId="1076"/>
          <ac:picMkLst>
            <pc:docMk/>
            <pc:sldMk cId="1570603399" sldId="536"/>
            <ac:picMk id="11" creationId="{E699536E-2B22-47F3-9E98-3AC1C357D1C9}"/>
          </ac:picMkLst>
        </pc:picChg>
        <pc:picChg chg="add mod ord">
          <ac:chgData name="Nazar Shchur" userId="3faffa111ac016f6" providerId="LiveId" clId="{5B804824-10D2-4E48-849D-2DD95470034D}" dt="2021-02-09T15:55:36.730" v="1051" actId="1035"/>
          <ac:picMkLst>
            <pc:docMk/>
            <pc:sldMk cId="1570603399" sldId="536"/>
            <ac:picMk id="12" creationId="{C1E86231-9264-4A21-8CD2-58D27AA74660}"/>
          </ac:picMkLst>
        </pc:picChg>
        <pc:picChg chg="add mod ord">
          <ac:chgData name="Nazar Shchur" userId="3faffa111ac016f6" providerId="LiveId" clId="{5B804824-10D2-4E48-849D-2DD95470034D}" dt="2021-02-09T15:55:36.730" v="1051" actId="1035"/>
          <ac:picMkLst>
            <pc:docMk/>
            <pc:sldMk cId="1570603399" sldId="536"/>
            <ac:picMk id="13" creationId="{F1B45C03-042E-4536-AFF6-42EA760D0E77}"/>
          </ac:picMkLst>
        </pc:picChg>
        <pc:picChg chg="del mod">
          <ac:chgData name="Nazar Shchur" userId="3faffa111ac016f6" providerId="LiveId" clId="{5B804824-10D2-4E48-849D-2DD95470034D}" dt="2021-02-09T15:24:08.512" v="796" actId="478"/>
          <ac:picMkLst>
            <pc:docMk/>
            <pc:sldMk cId="1570603399" sldId="536"/>
            <ac:picMk id="16" creationId="{A2EFEF22-BADA-41C6-9028-6C84FE396F2F}"/>
          </ac:picMkLst>
        </pc:picChg>
      </pc:sldChg>
      <pc:sldChg chg="delSp add del mod ord delAnim">
        <pc:chgData name="Nazar Shchur" userId="3faffa111ac016f6" providerId="LiveId" clId="{5B804824-10D2-4E48-849D-2DD95470034D}" dt="2021-02-09T15:23:53.324" v="791" actId="47"/>
        <pc:sldMkLst>
          <pc:docMk/>
          <pc:sldMk cId="3481136286" sldId="536"/>
        </pc:sldMkLst>
        <pc:spChg chg="del">
          <ac:chgData name="Nazar Shchur" userId="3faffa111ac016f6" providerId="LiveId" clId="{5B804824-10D2-4E48-849D-2DD95470034D}" dt="2021-02-09T15:19:38.748" v="750" actId="478"/>
          <ac:spMkLst>
            <pc:docMk/>
            <pc:sldMk cId="3481136286" sldId="536"/>
            <ac:spMk id="19" creationId="{5509747A-B0CC-4BDD-9ED4-5F660C9C6A01}"/>
          </ac:spMkLst>
        </pc:spChg>
      </pc:sldChg>
      <pc:sldChg chg="addSp delSp modSp add mod delAnim modAnim">
        <pc:chgData name="Nazar Shchur" userId="3faffa111ac016f6" providerId="LiveId" clId="{5B804824-10D2-4E48-849D-2DD95470034D}" dt="2021-02-10T17:59:07.354" v="1558" actId="1076"/>
        <pc:sldMkLst>
          <pc:docMk/>
          <pc:sldMk cId="1704938769" sldId="537"/>
        </pc:sldMkLst>
        <pc:spChg chg="add del mod">
          <ac:chgData name="Nazar Shchur" userId="3faffa111ac016f6" providerId="LiveId" clId="{5B804824-10D2-4E48-849D-2DD95470034D}" dt="2021-02-09T15:40:57.085" v="943" actId="478"/>
          <ac:spMkLst>
            <pc:docMk/>
            <pc:sldMk cId="1704938769" sldId="537"/>
            <ac:spMk id="3" creationId="{9BBD4226-4FFC-4032-B15A-A2631E429810}"/>
          </ac:spMkLst>
        </pc:spChg>
        <pc:spChg chg="del">
          <ac:chgData name="Nazar Shchur" userId="3faffa111ac016f6" providerId="LiveId" clId="{5B804824-10D2-4E48-849D-2DD95470034D}" dt="2021-02-09T15:40:54.767" v="942" actId="478"/>
          <ac:spMkLst>
            <pc:docMk/>
            <pc:sldMk cId="1704938769" sldId="537"/>
            <ac:spMk id="4" creationId="{00000000-0000-0000-0000-000000000000}"/>
          </ac:spMkLst>
        </pc:spChg>
        <pc:spChg chg="del">
          <ac:chgData name="Nazar Shchur" userId="3faffa111ac016f6" providerId="LiveId" clId="{5B804824-10D2-4E48-849D-2DD95470034D}" dt="2021-02-09T15:40:54.767" v="942" actId="478"/>
          <ac:spMkLst>
            <pc:docMk/>
            <pc:sldMk cId="1704938769" sldId="537"/>
            <ac:spMk id="5" creationId="{00000000-0000-0000-0000-000000000000}"/>
          </ac:spMkLst>
        </pc:spChg>
        <pc:spChg chg="del">
          <ac:chgData name="Nazar Shchur" userId="3faffa111ac016f6" providerId="LiveId" clId="{5B804824-10D2-4E48-849D-2DD95470034D}" dt="2021-02-09T15:29:27.975" v="865" actId="478"/>
          <ac:spMkLst>
            <pc:docMk/>
            <pc:sldMk cId="1704938769" sldId="537"/>
            <ac:spMk id="14" creationId="{C69BAED6-AE52-424B-BDE3-9CD55B764F1D}"/>
          </ac:spMkLst>
        </pc:spChg>
        <pc:spChg chg="add mod">
          <ac:chgData name="Nazar Shchur" userId="3faffa111ac016f6" providerId="LiveId" clId="{5B804824-10D2-4E48-849D-2DD95470034D}" dt="2021-02-09T15:41:13.974" v="960" actId="1035"/>
          <ac:spMkLst>
            <pc:docMk/>
            <pc:sldMk cId="1704938769" sldId="537"/>
            <ac:spMk id="15" creationId="{6C47B197-031E-43E9-9A7F-9B7852FD6A5F}"/>
          </ac:spMkLst>
        </pc:spChg>
        <pc:spChg chg="del">
          <ac:chgData name="Nazar Shchur" userId="3faffa111ac016f6" providerId="LiveId" clId="{5B804824-10D2-4E48-849D-2DD95470034D}" dt="2021-02-09T15:29:27.975" v="865" actId="478"/>
          <ac:spMkLst>
            <pc:docMk/>
            <pc:sldMk cId="1704938769" sldId="537"/>
            <ac:spMk id="17" creationId="{C59C768B-01BD-484F-8019-D9D62A0D5312}"/>
          </ac:spMkLst>
        </pc:spChg>
        <pc:spChg chg="del">
          <ac:chgData name="Nazar Shchur" userId="3faffa111ac016f6" providerId="LiveId" clId="{5B804824-10D2-4E48-849D-2DD95470034D}" dt="2021-02-09T15:29:27.975" v="865" actId="478"/>
          <ac:spMkLst>
            <pc:docMk/>
            <pc:sldMk cId="1704938769" sldId="537"/>
            <ac:spMk id="24" creationId="{DE42CA29-99DA-42DB-A64F-10624716118A}"/>
          </ac:spMkLst>
        </pc:spChg>
        <pc:spChg chg="add del mod">
          <ac:chgData name="Nazar Shchur" userId="3faffa111ac016f6" providerId="LiveId" clId="{5B804824-10D2-4E48-849D-2DD95470034D}" dt="2021-02-09T15:30:42.937" v="884" actId="478"/>
          <ac:spMkLst>
            <pc:docMk/>
            <pc:sldMk cId="1704938769" sldId="537"/>
            <ac:spMk id="25" creationId="{94328138-399C-4ACF-B090-379D4018AE8B}"/>
          </ac:spMkLst>
        </pc:spChg>
        <pc:spChg chg="add mod">
          <ac:chgData name="Nazar Shchur" userId="3faffa111ac016f6" providerId="LiveId" clId="{5B804824-10D2-4E48-849D-2DD95470034D}" dt="2021-02-10T17:59:07.354" v="1558" actId="1076"/>
          <ac:spMkLst>
            <pc:docMk/>
            <pc:sldMk cId="1704938769" sldId="537"/>
            <ac:spMk id="26" creationId="{7BE7BD3D-9DAB-428E-88B6-1A39D3318DCB}"/>
          </ac:spMkLst>
        </pc:spChg>
        <pc:spChg chg="add mod">
          <ac:chgData name="Nazar Shchur" userId="3faffa111ac016f6" providerId="LiveId" clId="{5B804824-10D2-4E48-849D-2DD95470034D}" dt="2021-02-09T15:40:57.802" v="944"/>
          <ac:spMkLst>
            <pc:docMk/>
            <pc:sldMk cId="1704938769" sldId="537"/>
            <ac:spMk id="27" creationId="{2EB3F802-AAF7-44F2-86BD-05B1C1386790}"/>
          </ac:spMkLst>
        </pc:spChg>
        <pc:spChg chg="del">
          <ac:chgData name="Nazar Shchur" userId="3faffa111ac016f6" providerId="LiveId" clId="{5B804824-10D2-4E48-849D-2DD95470034D}" dt="2021-02-09T15:29:27.975" v="865" actId="478"/>
          <ac:spMkLst>
            <pc:docMk/>
            <pc:sldMk cId="1704938769" sldId="537"/>
            <ac:spMk id="28" creationId="{08E01C67-7381-4A3C-B5E0-5BDDE4B0418B}"/>
          </ac:spMkLst>
        </pc:spChg>
        <pc:spChg chg="add mod">
          <ac:chgData name="Nazar Shchur" userId="3faffa111ac016f6" providerId="LiveId" clId="{5B804824-10D2-4E48-849D-2DD95470034D}" dt="2021-02-09T15:58:27.239" v="1074" actId="790"/>
          <ac:spMkLst>
            <pc:docMk/>
            <pc:sldMk cId="1704938769" sldId="537"/>
            <ac:spMk id="29" creationId="{C55580AF-F5E7-436A-85AD-8D539A615B26}"/>
          </ac:spMkLst>
        </pc:spChg>
        <pc:picChg chg="del">
          <ac:chgData name="Nazar Shchur" userId="3faffa111ac016f6" providerId="LiveId" clId="{5B804824-10D2-4E48-849D-2DD95470034D}" dt="2021-02-09T15:29:27.975" v="865" actId="478"/>
          <ac:picMkLst>
            <pc:docMk/>
            <pc:sldMk cId="1704938769" sldId="537"/>
            <ac:picMk id="11" creationId="{E699536E-2B22-47F3-9E98-3AC1C357D1C9}"/>
          </ac:picMkLst>
        </pc:picChg>
        <pc:picChg chg="del">
          <ac:chgData name="Nazar Shchur" userId="3faffa111ac016f6" providerId="LiveId" clId="{5B804824-10D2-4E48-849D-2DD95470034D}" dt="2021-02-09T15:29:27.975" v="865" actId="478"/>
          <ac:picMkLst>
            <pc:docMk/>
            <pc:sldMk cId="1704938769" sldId="537"/>
            <ac:picMk id="12" creationId="{C1E86231-9264-4A21-8CD2-58D27AA74660}"/>
          </ac:picMkLst>
        </pc:picChg>
        <pc:picChg chg="del">
          <ac:chgData name="Nazar Shchur" userId="3faffa111ac016f6" providerId="LiveId" clId="{5B804824-10D2-4E48-849D-2DD95470034D}" dt="2021-02-09T15:29:26.369" v="864" actId="478"/>
          <ac:picMkLst>
            <pc:docMk/>
            <pc:sldMk cId="1704938769" sldId="537"/>
            <ac:picMk id="13" creationId="{F1B45C03-042E-4536-AFF6-42EA760D0E77}"/>
          </ac:picMkLst>
        </pc:picChg>
        <pc:picChg chg="add mod">
          <ac:chgData name="Nazar Shchur" userId="3faffa111ac016f6" providerId="LiveId" clId="{5B804824-10D2-4E48-849D-2DD95470034D}" dt="2021-02-09T15:55:12.232" v="1021" actId="1076"/>
          <ac:picMkLst>
            <pc:docMk/>
            <pc:sldMk cId="1704938769" sldId="537"/>
            <ac:picMk id="16" creationId="{D8143F21-4E39-4D01-A7FC-B69125F4CB4A}"/>
          </ac:picMkLst>
        </pc:picChg>
        <pc:picChg chg="add mod">
          <ac:chgData name="Nazar Shchur" userId="3faffa111ac016f6" providerId="LiveId" clId="{5B804824-10D2-4E48-849D-2DD95470034D}" dt="2021-02-09T15:56:31.967" v="1069" actId="732"/>
          <ac:picMkLst>
            <pc:docMk/>
            <pc:sldMk cId="1704938769" sldId="537"/>
            <ac:picMk id="18" creationId="{5DF4CFB9-1DCE-4123-A31D-929BD86C5318}"/>
          </ac:picMkLst>
        </pc:picChg>
        <pc:picChg chg="add mod">
          <ac:chgData name="Nazar Shchur" userId="3faffa111ac016f6" providerId="LiveId" clId="{5B804824-10D2-4E48-849D-2DD95470034D}" dt="2021-02-09T15:42:56.282" v="961" actId="14100"/>
          <ac:picMkLst>
            <pc:docMk/>
            <pc:sldMk cId="1704938769" sldId="537"/>
            <ac:picMk id="19" creationId="{3B21EEEF-2D55-42B0-BAD2-1C672126040A}"/>
          </ac:picMkLst>
        </pc:picChg>
        <pc:picChg chg="add mod">
          <ac:chgData name="Nazar Shchur" userId="3faffa111ac016f6" providerId="LiveId" clId="{5B804824-10D2-4E48-849D-2DD95470034D}" dt="2021-02-09T15:56:22.075" v="1067" actId="1076"/>
          <ac:picMkLst>
            <pc:docMk/>
            <pc:sldMk cId="1704938769" sldId="537"/>
            <ac:picMk id="20" creationId="{5D9F16BD-F0B1-4D69-A785-92C8552881D1}"/>
          </ac:picMkLst>
        </pc:picChg>
        <pc:picChg chg="add mod">
          <ac:chgData name="Nazar Shchur" userId="3faffa111ac016f6" providerId="LiveId" clId="{5B804824-10D2-4E48-849D-2DD95470034D}" dt="2021-02-09T15:55:53.775" v="1055" actId="1076"/>
          <ac:picMkLst>
            <pc:docMk/>
            <pc:sldMk cId="1704938769" sldId="537"/>
            <ac:picMk id="21" creationId="{FFCB2F1F-61F1-4DB2-A031-BB912B11203A}"/>
          </ac:picMkLst>
        </pc:picChg>
        <pc:picChg chg="add mod">
          <ac:chgData name="Nazar Shchur" userId="3faffa111ac016f6" providerId="LiveId" clId="{5B804824-10D2-4E48-849D-2DD95470034D}" dt="2021-02-09T15:41:13.974" v="960" actId="1035"/>
          <ac:picMkLst>
            <pc:docMk/>
            <pc:sldMk cId="1704938769" sldId="537"/>
            <ac:picMk id="22" creationId="{8C325013-0373-45A7-ACEC-20369ADCE3B1}"/>
          </ac:picMkLst>
        </pc:picChg>
        <pc:picChg chg="add mod">
          <ac:chgData name="Nazar Shchur" userId="3faffa111ac016f6" providerId="LiveId" clId="{5B804824-10D2-4E48-849D-2DD95470034D}" dt="2021-02-09T15:56:24.572" v="1068" actId="1076"/>
          <ac:picMkLst>
            <pc:docMk/>
            <pc:sldMk cId="1704938769" sldId="537"/>
            <ac:picMk id="23" creationId="{B599C5B6-4655-40B8-BAED-42378BD0D332}"/>
          </ac:picMkLst>
        </pc:picChg>
      </pc:sldChg>
      <pc:sldChg chg="delSp modSp add del mod delAnim">
        <pc:chgData name="Nazar Shchur" userId="3faffa111ac016f6" providerId="LiveId" clId="{5B804824-10D2-4E48-849D-2DD95470034D}" dt="2021-02-09T15:27:02.667" v="839" actId="47"/>
        <pc:sldMkLst>
          <pc:docMk/>
          <pc:sldMk cId="1773387499" sldId="537"/>
        </pc:sldMkLst>
        <pc:spChg chg="del">
          <ac:chgData name="Nazar Shchur" userId="3faffa111ac016f6" providerId="LiveId" clId="{5B804824-10D2-4E48-849D-2DD95470034D}" dt="2021-02-09T15:26:55.219" v="837" actId="478"/>
          <ac:spMkLst>
            <pc:docMk/>
            <pc:sldMk cId="1773387499" sldId="537"/>
            <ac:spMk id="19" creationId="{5509747A-B0CC-4BDD-9ED4-5F660C9C6A01}"/>
          </ac:spMkLst>
        </pc:spChg>
        <pc:spChg chg="del">
          <ac:chgData name="Nazar Shchur" userId="3faffa111ac016f6" providerId="LiveId" clId="{5B804824-10D2-4E48-849D-2DD95470034D}" dt="2021-02-09T15:26:54.371" v="836" actId="478"/>
          <ac:spMkLst>
            <pc:docMk/>
            <pc:sldMk cId="1773387499" sldId="537"/>
            <ac:spMk id="22" creationId="{00238D3B-7E74-4F62-A965-B419630BCE9E}"/>
          </ac:spMkLst>
        </pc:spChg>
        <pc:spChg chg="mod">
          <ac:chgData name="Nazar Shchur" userId="3faffa111ac016f6" providerId="LiveId" clId="{5B804824-10D2-4E48-849D-2DD95470034D}" dt="2021-02-09T15:26:57.176" v="838" actId="1076"/>
          <ac:spMkLst>
            <pc:docMk/>
            <pc:sldMk cId="1773387499" sldId="537"/>
            <ac:spMk id="25" creationId="{578C08C9-1928-4DFA-B2C2-1948DD0B2443}"/>
          </ac:spMkLst>
        </pc:spChg>
        <pc:spChg chg="del">
          <ac:chgData name="Nazar Shchur" userId="3faffa111ac016f6" providerId="LiveId" clId="{5B804824-10D2-4E48-849D-2DD95470034D}" dt="2021-02-09T15:26:53.208" v="835" actId="478"/>
          <ac:spMkLst>
            <pc:docMk/>
            <pc:sldMk cId="1773387499" sldId="537"/>
            <ac:spMk id="27" creationId="{C41FF8F6-E531-4B6B-9C8D-4B1F218EF204}"/>
          </ac:spMkLst>
        </pc:spChg>
      </pc:sldChg>
      <pc:sldChg chg="add del">
        <pc:chgData name="Nazar Shchur" userId="3faffa111ac016f6" providerId="LiveId" clId="{5B804824-10D2-4E48-849D-2DD95470034D}" dt="2021-02-09T15:40:39.780" v="938" actId="47"/>
        <pc:sldMkLst>
          <pc:docMk/>
          <pc:sldMk cId="616345588" sldId="538"/>
        </pc:sldMkLst>
      </pc:sldChg>
      <pc:sldChg chg="addSp delSp modSp add mod addAnim delAnim modAnim">
        <pc:chgData name="Nazar Shchur" userId="3faffa111ac016f6" providerId="LiveId" clId="{5B804824-10D2-4E48-849D-2DD95470034D}" dt="2021-02-09T19:38:34.495" v="1390"/>
        <pc:sldMkLst>
          <pc:docMk/>
          <pc:sldMk cId="3576713312" sldId="538"/>
        </pc:sldMkLst>
        <pc:spChg chg="add mod">
          <ac:chgData name="Nazar Shchur" userId="3faffa111ac016f6" providerId="LiveId" clId="{5B804824-10D2-4E48-849D-2DD95470034D}" dt="2021-02-09T19:26:22.180" v="1276" actId="1038"/>
          <ac:spMkLst>
            <pc:docMk/>
            <pc:sldMk cId="3576713312" sldId="538"/>
            <ac:spMk id="11" creationId="{EB1502AF-EF8E-49C2-B9DA-C511B45FF2D3}"/>
          </ac:spMkLst>
        </pc:spChg>
        <pc:spChg chg="add mod">
          <ac:chgData name="Nazar Shchur" userId="3faffa111ac016f6" providerId="LiveId" clId="{5B804824-10D2-4E48-849D-2DD95470034D}" dt="2021-02-09T19:26:22.180" v="1276" actId="1038"/>
          <ac:spMkLst>
            <pc:docMk/>
            <pc:sldMk cId="3576713312" sldId="538"/>
            <ac:spMk id="12" creationId="{2BD6E242-70BB-45CA-8FBC-54612C0CECFA}"/>
          </ac:spMkLst>
        </pc:spChg>
        <pc:spChg chg="add del mod">
          <ac:chgData name="Nazar Shchur" userId="3faffa111ac016f6" providerId="LiveId" clId="{5B804824-10D2-4E48-849D-2DD95470034D}" dt="2021-02-09T18:13:53.687" v="1088" actId="21"/>
          <ac:spMkLst>
            <pc:docMk/>
            <pc:sldMk cId="3576713312" sldId="538"/>
            <ac:spMk id="13" creationId="{BBBBED32-A3F6-4D38-9207-65E4BC07210A}"/>
          </ac:spMkLst>
        </pc:spChg>
        <pc:spChg chg="add del mod">
          <ac:chgData name="Nazar Shchur" userId="3faffa111ac016f6" providerId="LiveId" clId="{5B804824-10D2-4E48-849D-2DD95470034D}" dt="2021-02-09T15:45:13.030" v="993" actId="478"/>
          <ac:spMkLst>
            <pc:docMk/>
            <pc:sldMk cId="3576713312" sldId="538"/>
            <ac:spMk id="14" creationId="{91638B89-0CAE-42F7-BCE4-CC2C1B0FE307}"/>
          </ac:spMkLst>
        </pc:spChg>
        <pc:spChg chg="add mod">
          <ac:chgData name="Nazar Shchur" userId="3faffa111ac016f6" providerId="LiveId" clId="{5B804824-10D2-4E48-849D-2DD95470034D}" dt="2021-02-09T19:26:44.094" v="1277" actId="1076"/>
          <ac:spMkLst>
            <pc:docMk/>
            <pc:sldMk cId="3576713312" sldId="538"/>
            <ac:spMk id="14" creationId="{95B0148B-F51C-4199-8EED-739E7D087092}"/>
          </ac:spMkLst>
        </pc:spChg>
        <pc:spChg chg="mod">
          <ac:chgData name="Nazar Shchur" userId="3faffa111ac016f6" providerId="LiveId" clId="{5B804824-10D2-4E48-849D-2DD95470034D}" dt="2021-02-09T19:26:22.180" v="1276" actId="1038"/>
          <ac:spMkLst>
            <pc:docMk/>
            <pc:sldMk cId="3576713312" sldId="538"/>
            <ac:spMk id="15" creationId="{6C47B197-031E-43E9-9A7F-9B7852FD6A5F}"/>
          </ac:spMkLst>
        </pc:spChg>
        <pc:spChg chg="add del mod">
          <ac:chgData name="Nazar Shchur" userId="3faffa111ac016f6" providerId="LiveId" clId="{5B804824-10D2-4E48-849D-2DD95470034D}" dt="2021-02-09T18:40:36.293" v="1168"/>
          <ac:spMkLst>
            <pc:docMk/>
            <pc:sldMk cId="3576713312" sldId="538"/>
            <ac:spMk id="16" creationId="{395D8E2E-C550-4C79-A364-1A22BCC26282}"/>
          </ac:spMkLst>
        </pc:spChg>
        <pc:spChg chg="add del mod">
          <ac:chgData name="Nazar Shchur" userId="3faffa111ac016f6" providerId="LiveId" clId="{5B804824-10D2-4E48-849D-2DD95470034D}" dt="2021-02-09T18:13:39.783" v="1087" actId="478"/>
          <ac:spMkLst>
            <pc:docMk/>
            <pc:sldMk cId="3576713312" sldId="538"/>
            <ac:spMk id="17" creationId="{F936DAC4-D212-4C4E-A124-B1D81D6120AC}"/>
          </ac:spMkLst>
        </pc:spChg>
        <pc:spChg chg="add mod">
          <ac:chgData name="Nazar Shchur" userId="3faffa111ac016f6" providerId="LiveId" clId="{5B804824-10D2-4E48-849D-2DD95470034D}" dt="2021-02-09T19:26:49.280" v="1278" actId="1076"/>
          <ac:spMkLst>
            <pc:docMk/>
            <pc:sldMk cId="3576713312" sldId="538"/>
            <ac:spMk id="18" creationId="{797794A9-8AA8-4A1E-A49D-07C823FB871B}"/>
          </ac:spMkLst>
        </pc:spChg>
        <pc:spChg chg="add mod">
          <ac:chgData name="Nazar Shchur" userId="3faffa111ac016f6" providerId="LiveId" clId="{5B804824-10D2-4E48-849D-2DD95470034D}" dt="2021-02-09T19:26:54.929" v="1279" actId="1076"/>
          <ac:spMkLst>
            <pc:docMk/>
            <pc:sldMk cId="3576713312" sldId="538"/>
            <ac:spMk id="19" creationId="{B9809982-BA32-4895-89F8-9D449D799059}"/>
          </ac:spMkLst>
        </pc:spChg>
        <pc:spChg chg="add del mod">
          <ac:chgData name="Nazar Shchur" userId="3faffa111ac016f6" providerId="LiveId" clId="{5B804824-10D2-4E48-849D-2DD95470034D}" dt="2021-02-09T18:13:39.783" v="1087" actId="478"/>
          <ac:spMkLst>
            <pc:docMk/>
            <pc:sldMk cId="3576713312" sldId="538"/>
            <ac:spMk id="24" creationId="{11A9851E-37A7-4DEE-98D5-2FA7FD5A3B9F}"/>
          </ac:spMkLst>
        </pc:spChg>
        <pc:spChg chg="add del mod">
          <ac:chgData name="Nazar Shchur" userId="3faffa111ac016f6" providerId="LiveId" clId="{5B804824-10D2-4E48-849D-2DD95470034D}" dt="2021-02-09T15:52:11.055" v="1020" actId="478"/>
          <ac:spMkLst>
            <pc:docMk/>
            <pc:sldMk cId="3576713312" sldId="538"/>
            <ac:spMk id="25" creationId="{80052A2F-CF10-410F-BBEB-B5AE2C0FDA9D}"/>
          </ac:spMkLst>
        </pc:spChg>
        <pc:spChg chg="del mod">
          <ac:chgData name="Nazar Shchur" userId="3faffa111ac016f6" providerId="LiveId" clId="{5B804824-10D2-4E48-849D-2DD95470034D}" dt="2021-02-09T15:44:27.951" v="974" actId="478"/>
          <ac:spMkLst>
            <pc:docMk/>
            <pc:sldMk cId="3576713312" sldId="538"/>
            <ac:spMk id="26" creationId="{7BE7BD3D-9DAB-428E-88B6-1A39D3318DCB}"/>
          </ac:spMkLst>
        </pc:spChg>
        <pc:spChg chg="add del mod">
          <ac:chgData name="Nazar Shchur" userId="3faffa111ac016f6" providerId="LiveId" clId="{5B804824-10D2-4E48-849D-2DD95470034D}" dt="2021-02-09T15:48:16.682" v="1013" actId="478"/>
          <ac:spMkLst>
            <pc:docMk/>
            <pc:sldMk cId="3576713312" sldId="538"/>
            <ac:spMk id="28" creationId="{7842B591-7352-47FC-94B2-16FEF47CCC86}"/>
          </ac:spMkLst>
        </pc:spChg>
        <pc:spChg chg="mod">
          <ac:chgData name="Nazar Shchur" userId="3faffa111ac016f6" providerId="LiveId" clId="{5B804824-10D2-4E48-849D-2DD95470034D}" dt="2021-02-09T18:13:15.450" v="1085" actId="20577"/>
          <ac:spMkLst>
            <pc:docMk/>
            <pc:sldMk cId="3576713312" sldId="538"/>
            <ac:spMk id="29" creationId="{C55580AF-F5E7-436A-85AD-8D539A615B26}"/>
          </ac:spMkLst>
        </pc:spChg>
        <pc:picChg chg="add del mod">
          <ac:chgData name="Nazar Shchur" userId="3faffa111ac016f6" providerId="LiveId" clId="{5B804824-10D2-4E48-849D-2DD95470034D}" dt="2021-02-09T15:46:37.104" v="1001" actId="478"/>
          <ac:picMkLst>
            <pc:docMk/>
            <pc:sldMk cId="3576713312" sldId="538"/>
            <ac:picMk id="3" creationId="{805A704D-FADE-46B3-9119-B97B985AF600}"/>
          </ac:picMkLst>
        </pc:picChg>
        <pc:picChg chg="add del mod">
          <ac:chgData name="Nazar Shchur" userId="3faffa111ac016f6" providerId="LiveId" clId="{5B804824-10D2-4E48-849D-2DD95470034D}" dt="2021-02-09T18:34:48.776" v="1097" actId="478"/>
          <ac:picMkLst>
            <pc:docMk/>
            <pc:sldMk cId="3576713312" sldId="538"/>
            <ac:picMk id="3" creationId="{E2388218-84EA-44B1-BA3B-C5D5069372F5}"/>
          </ac:picMkLst>
        </pc:picChg>
        <pc:picChg chg="del">
          <ac:chgData name="Nazar Shchur" userId="3faffa111ac016f6" providerId="LiveId" clId="{5B804824-10D2-4E48-849D-2DD95470034D}" dt="2021-02-09T15:44:14.223" v="968" actId="478"/>
          <ac:picMkLst>
            <pc:docMk/>
            <pc:sldMk cId="3576713312" sldId="538"/>
            <ac:picMk id="16" creationId="{D8143F21-4E39-4D01-A7FC-B69125F4CB4A}"/>
          </ac:picMkLst>
        </pc:picChg>
        <pc:picChg chg="del">
          <ac:chgData name="Nazar Shchur" userId="3faffa111ac016f6" providerId="LiveId" clId="{5B804824-10D2-4E48-849D-2DD95470034D}" dt="2021-02-09T15:44:11.400" v="963" actId="478"/>
          <ac:picMkLst>
            <pc:docMk/>
            <pc:sldMk cId="3576713312" sldId="538"/>
            <ac:picMk id="18" creationId="{5DF4CFB9-1DCE-4123-A31D-929BD86C5318}"/>
          </ac:picMkLst>
        </pc:picChg>
        <pc:picChg chg="del">
          <ac:chgData name="Nazar Shchur" userId="3faffa111ac016f6" providerId="LiveId" clId="{5B804824-10D2-4E48-849D-2DD95470034D}" dt="2021-02-09T15:44:13.134" v="966" actId="478"/>
          <ac:picMkLst>
            <pc:docMk/>
            <pc:sldMk cId="3576713312" sldId="538"/>
            <ac:picMk id="19" creationId="{3B21EEEF-2D55-42B0-BAD2-1C672126040A}"/>
          </ac:picMkLst>
        </pc:picChg>
        <pc:picChg chg="del">
          <ac:chgData name="Nazar Shchur" userId="3faffa111ac016f6" providerId="LiveId" clId="{5B804824-10D2-4E48-849D-2DD95470034D}" dt="2021-02-09T15:44:13.582" v="967" actId="478"/>
          <ac:picMkLst>
            <pc:docMk/>
            <pc:sldMk cId="3576713312" sldId="538"/>
            <ac:picMk id="20" creationId="{5D9F16BD-F0B1-4D69-A785-92C8552881D1}"/>
          </ac:picMkLst>
        </pc:picChg>
        <pc:picChg chg="add mod">
          <ac:chgData name="Nazar Shchur" userId="3faffa111ac016f6" providerId="LiveId" clId="{5B804824-10D2-4E48-849D-2DD95470034D}" dt="2021-02-09T19:27:32.558" v="1283" actId="1076"/>
          <ac:picMkLst>
            <pc:docMk/>
            <pc:sldMk cId="3576713312" sldId="538"/>
            <ac:picMk id="20" creationId="{9770AB63-6E3A-484B-87AA-30DD3E03DD70}"/>
          </ac:picMkLst>
        </pc:picChg>
        <pc:picChg chg="del">
          <ac:chgData name="Nazar Shchur" userId="3faffa111ac016f6" providerId="LiveId" clId="{5B804824-10D2-4E48-849D-2DD95470034D}" dt="2021-02-09T15:44:12.092" v="964" actId="478"/>
          <ac:picMkLst>
            <pc:docMk/>
            <pc:sldMk cId="3576713312" sldId="538"/>
            <ac:picMk id="21" creationId="{FFCB2F1F-61F1-4DB2-A031-BB912B11203A}"/>
          </ac:picMkLst>
        </pc:picChg>
        <pc:picChg chg="del">
          <ac:chgData name="Nazar Shchur" userId="3faffa111ac016f6" providerId="LiveId" clId="{5B804824-10D2-4E48-849D-2DD95470034D}" dt="2021-02-09T15:44:14.671" v="969" actId="478"/>
          <ac:picMkLst>
            <pc:docMk/>
            <pc:sldMk cId="3576713312" sldId="538"/>
            <ac:picMk id="22" creationId="{8C325013-0373-45A7-ACEC-20369ADCE3B1}"/>
          </ac:picMkLst>
        </pc:picChg>
        <pc:picChg chg="del">
          <ac:chgData name="Nazar Shchur" userId="3faffa111ac016f6" providerId="LiveId" clId="{5B804824-10D2-4E48-849D-2DD95470034D}" dt="2021-02-09T15:44:12.687" v="965" actId="478"/>
          <ac:picMkLst>
            <pc:docMk/>
            <pc:sldMk cId="3576713312" sldId="538"/>
            <ac:picMk id="23" creationId="{B599C5B6-4655-40B8-BAED-42378BD0D332}"/>
          </ac:picMkLst>
        </pc:picChg>
        <pc:picChg chg="add del mod">
          <ac:chgData name="Nazar Shchur" userId="3faffa111ac016f6" providerId="LiveId" clId="{5B804824-10D2-4E48-849D-2DD95470034D}" dt="2021-02-09T19:02:54.455" v="1180" actId="478"/>
          <ac:picMkLst>
            <pc:docMk/>
            <pc:sldMk cId="3576713312" sldId="538"/>
            <ac:picMk id="1026" creationId="{4D0FB7B0-8DF7-4C87-835C-D115B253C4B5}"/>
          </ac:picMkLst>
        </pc:picChg>
        <pc:picChg chg="add del mod">
          <ac:chgData name="Nazar Shchur" userId="3faffa111ac016f6" providerId="LiveId" clId="{5B804824-10D2-4E48-849D-2DD95470034D}" dt="2021-02-09T19:11:48.340" v="1184" actId="478"/>
          <ac:picMkLst>
            <pc:docMk/>
            <pc:sldMk cId="3576713312" sldId="538"/>
            <ac:picMk id="1028" creationId="{CA26DBC3-A4E3-46AB-8B78-794D699E5A25}"/>
          </ac:picMkLst>
        </pc:picChg>
        <pc:picChg chg="add del mod">
          <ac:chgData name="Nazar Shchur" userId="3faffa111ac016f6" providerId="LiveId" clId="{5B804824-10D2-4E48-849D-2DD95470034D}" dt="2021-02-09T19:25:02.713" v="1242" actId="478"/>
          <ac:picMkLst>
            <pc:docMk/>
            <pc:sldMk cId="3576713312" sldId="538"/>
            <ac:picMk id="1030" creationId="{13A3AE74-99AA-4061-A033-85E523CFE295}"/>
          </ac:picMkLst>
        </pc:picChg>
        <pc:picChg chg="add mod">
          <ac:chgData name="Nazar Shchur" userId="3faffa111ac016f6" providerId="LiveId" clId="{5B804824-10D2-4E48-849D-2DD95470034D}" dt="2021-02-09T19:26:14.764" v="1253" actId="14100"/>
          <ac:picMkLst>
            <pc:docMk/>
            <pc:sldMk cId="3576713312" sldId="538"/>
            <ac:picMk id="1032" creationId="{B2B60527-F40D-4F09-835E-A3079A0E12C7}"/>
          </ac:picMkLst>
        </pc:picChg>
      </pc:sldChg>
      <pc:sldChg chg="delSp add del mod ord delAnim">
        <pc:chgData name="Nazar Shchur" userId="3faffa111ac016f6" providerId="LiveId" clId="{5B804824-10D2-4E48-849D-2DD95470034D}" dt="2021-02-10T18:52:41.785" v="1960" actId="47"/>
        <pc:sldMkLst>
          <pc:docMk/>
          <pc:sldMk cId="553350383" sldId="539"/>
        </pc:sldMkLst>
        <pc:spChg chg="del">
          <ac:chgData name="Nazar Shchur" userId="3faffa111ac016f6" providerId="LiveId" clId="{5B804824-10D2-4E48-849D-2DD95470034D}" dt="2021-02-09T15:44:50.916" v="987" actId="478"/>
          <ac:spMkLst>
            <pc:docMk/>
            <pc:sldMk cId="553350383" sldId="539"/>
            <ac:spMk id="27" creationId="{C41FF8F6-E531-4B6B-9C8D-4B1F218EF204}"/>
          </ac:spMkLst>
        </pc:spChg>
      </pc:sldChg>
      <pc:sldChg chg="delSp modSp add del mod ord delAnim">
        <pc:chgData name="Nazar Shchur" userId="3faffa111ac016f6" providerId="LiveId" clId="{5B804824-10D2-4E48-849D-2DD95470034D}" dt="2021-02-09T15:44:42.644" v="983" actId="47"/>
        <pc:sldMkLst>
          <pc:docMk/>
          <pc:sldMk cId="1302662050" sldId="539"/>
        </pc:sldMkLst>
        <pc:spChg chg="del">
          <ac:chgData name="Nazar Shchur" userId="3faffa111ac016f6" providerId="LiveId" clId="{5B804824-10D2-4E48-849D-2DD95470034D}" dt="2021-02-09T15:44:36.452" v="979" actId="478"/>
          <ac:spMkLst>
            <pc:docMk/>
            <pc:sldMk cId="1302662050" sldId="539"/>
            <ac:spMk id="14" creationId="{C69BAED6-AE52-424B-BDE3-9CD55B764F1D}"/>
          </ac:spMkLst>
        </pc:spChg>
        <pc:spChg chg="del">
          <ac:chgData name="Nazar Shchur" userId="3faffa111ac016f6" providerId="LiveId" clId="{5B804824-10D2-4E48-849D-2DD95470034D}" dt="2021-02-09T15:44:39.867" v="982" actId="478"/>
          <ac:spMkLst>
            <pc:docMk/>
            <pc:sldMk cId="1302662050" sldId="539"/>
            <ac:spMk id="17" creationId="{C59C768B-01BD-484F-8019-D9D62A0D5312}"/>
          </ac:spMkLst>
        </pc:spChg>
        <pc:spChg chg="del">
          <ac:chgData name="Nazar Shchur" userId="3faffa111ac016f6" providerId="LiveId" clId="{5B804824-10D2-4E48-849D-2DD95470034D}" dt="2021-02-09T15:44:35.335" v="978" actId="478"/>
          <ac:spMkLst>
            <pc:docMk/>
            <pc:sldMk cId="1302662050" sldId="539"/>
            <ac:spMk id="24" creationId="{DE42CA29-99DA-42DB-A64F-10624716118A}"/>
          </ac:spMkLst>
        </pc:spChg>
        <pc:spChg chg="del mod">
          <ac:chgData name="Nazar Shchur" userId="3faffa111ac016f6" providerId="LiveId" clId="{5B804824-10D2-4E48-849D-2DD95470034D}" dt="2021-02-09T15:44:38.777" v="981" actId="478"/>
          <ac:spMkLst>
            <pc:docMk/>
            <pc:sldMk cId="1302662050" sldId="539"/>
            <ac:spMk id="28" creationId="{08E01C67-7381-4A3C-B5E0-5BDDE4B0418B}"/>
          </ac:spMkLst>
        </pc:spChg>
      </pc:sldChg>
      <pc:sldChg chg="add del ord">
        <pc:chgData name="Nazar Shchur" userId="3faffa111ac016f6" providerId="LiveId" clId="{5B804824-10D2-4E48-849D-2DD95470034D}" dt="2021-02-11T08:49:16.046" v="2781" actId="47"/>
        <pc:sldMkLst>
          <pc:docMk/>
          <pc:sldMk cId="2870884281" sldId="540"/>
        </pc:sldMkLst>
      </pc:sldChg>
      <pc:sldChg chg="addSp delSp modSp add del mod delAnim modAnim">
        <pc:chgData name="Nazar Shchur" userId="3faffa111ac016f6" providerId="LiveId" clId="{5B804824-10D2-4E48-849D-2DD95470034D}" dt="2021-02-10T18:37:49.988" v="1814" actId="47"/>
        <pc:sldMkLst>
          <pc:docMk/>
          <pc:sldMk cId="2187374518" sldId="541"/>
        </pc:sldMkLst>
        <pc:spChg chg="del mod">
          <ac:chgData name="Nazar Shchur" userId="3faffa111ac016f6" providerId="LiveId" clId="{5B804824-10D2-4E48-849D-2DD95470034D}" dt="2021-02-10T17:51:30.709" v="1450" actId="478"/>
          <ac:spMkLst>
            <pc:docMk/>
            <pc:sldMk cId="2187374518" sldId="541"/>
            <ac:spMk id="13" creationId="{BBBBED32-A3F6-4D38-9207-65E4BC07210A}"/>
          </ac:spMkLst>
        </pc:spChg>
        <pc:spChg chg="del mod">
          <ac:chgData name="Nazar Shchur" userId="3faffa111ac016f6" providerId="LiveId" clId="{5B804824-10D2-4E48-849D-2DD95470034D}" dt="2021-02-10T17:51:32.060" v="1451" actId="478"/>
          <ac:spMkLst>
            <pc:docMk/>
            <pc:sldMk cId="2187374518" sldId="541"/>
            <ac:spMk id="15" creationId="{6C47B197-031E-43E9-9A7F-9B7852FD6A5F}"/>
          </ac:spMkLst>
        </pc:spChg>
        <pc:spChg chg="mod">
          <ac:chgData name="Nazar Shchur" userId="3faffa111ac016f6" providerId="LiveId" clId="{5B804824-10D2-4E48-849D-2DD95470034D}" dt="2021-02-10T17:53:17.895" v="1478" actId="207"/>
          <ac:spMkLst>
            <pc:docMk/>
            <pc:sldMk cId="2187374518" sldId="541"/>
            <ac:spMk id="17" creationId="{F936DAC4-D212-4C4E-A124-B1D81D6120AC}"/>
          </ac:spMkLst>
        </pc:spChg>
        <pc:spChg chg="del mod">
          <ac:chgData name="Nazar Shchur" userId="3faffa111ac016f6" providerId="LiveId" clId="{5B804824-10D2-4E48-849D-2DD95470034D}" dt="2021-02-10T17:51:33.770" v="1452" actId="478"/>
          <ac:spMkLst>
            <pc:docMk/>
            <pc:sldMk cId="2187374518" sldId="541"/>
            <ac:spMk id="24" creationId="{11A9851E-37A7-4DEE-98D5-2FA7FD5A3B9F}"/>
          </ac:spMkLst>
        </pc:spChg>
        <pc:spChg chg="mod">
          <ac:chgData name="Nazar Shchur" userId="3faffa111ac016f6" providerId="LiveId" clId="{5B804824-10D2-4E48-849D-2DD95470034D}" dt="2021-02-10T17:50:45.038" v="1444"/>
          <ac:spMkLst>
            <pc:docMk/>
            <pc:sldMk cId="2187374518" sldId="541"/>
            <ac:spMk id="29" creationId="{C55580AF-F5E7-436A-85AD-8D539A615B26}"/>
          </ac:spMkLst>
        </pc:spChg>
        <pc:picChg chg="add del mod">
          <ac:chgData name="Nazar Shchur" userId="3faffa111ac016f6" providerId="LiveId" clId="{5B804824-10D2-4E48-849D-2DD95470034D}" dt="2021-02-10T18:08:56.852" v="1602" actId="478"/>
          <ac:picMkLst>
            <pc:docMk/>
            <pc:sldMk cId="2187374518" sldId="541"/>
            <ac:picMk id="8" creationId="{93B7C842-9674-478D-A5F3-7EA0382E8F96}"/>
          </ac:picMkLst>
        </pc:picChg>
        <pc:picChg chg="add del mod">
          <ac:chgData name="Nazar Shchur" userId="3faffa111ac016f6" providerId="LiveId" clId="{5B804824-10D2-4E48-849D-2DD95470034D}" dt="2021-02-10T18:08:56.852" v="1602" actId="478"/>
          <ac:picMkLst>
            <pc:docMk/>
            <pc:sldMk cId="2187374518" sldId="541"/>
            <ac:picMk id="9" creationId="{74D108CB-4DC2-48C5-B05B-91F19A96B2EF}"/>
          </ac:picMkLst>
        </pc:picChg>
        <pc:picChg chg="add del mod">
          <ac:chgData name="Nazar Shchur" userId="3faffa111ac016f6" providerId="LiveId" clId="{5B804824-10D2-4E48-849D-2DD95470034D}" dt="2021-02-10T18:03:21.199" v="1573" actId="478"/>
          <ac:picMkLst>
            <pc:docMk/>
            <pc:sldMk cId="2187374518" sldId="541"/>
            <ac:picMk id="10" creationId="{1DC3D198-F553-4164-96D1-27BBC4A200DF}"/>
          </ac:picMkLst>
        </pc:picChg>
        <pc:picChg chg="add del mod">
          <ac:chgData name="Nazar Shchur" userId="3faffa111ac016f6" providerId="LiveId" clId="{5B804824-10D2-4E48-849D-2DD95470034D}" dt="2021-02-10T18:03:20.233" v="1572" actId="478"/>
          <ac:picMkLst>
            <pc:docMk/>
            <pc:sldMk cId="2187374518" sldId="541"/>
            <ac:picMk id="11" creationId="{D005351F-5C20-4317-944A-AFAAD1BF11C6}"/>
          </ac:picMkLst>
        </pc:picChg>
        <pc:picChg chg="add del mod">
          <ac:chgData name="Nazar Shchur" userId="3faffa111ac016f6" providerId="LiveId" clId="{5B804824-10D2-4E48-849D-2DD95470034D}" dt="2021-02-10T18:08:56.852" v="1602" actId="478"/>
          <ac:picMkLst>
            <pc:docMk/>
            <pc:sldMk cId="2187374518" sldId="541"/>
            <ac:picMk id="12" creationId="{40FE9150-D82B-4566-94BE-AE9468E7B6DF}"/>
          </ac:picMkLst>
        </pc:picChg>
        <pc:picChg chg="add del mod">
          <ac:chgData name="Nazar Shchur" userId="3faffa111ac016f6" providerId="LiveId" clId="{5B804824-10D2-4E48-849D-2DD95470034D}" dt="2021-02-10T18:08:56.852" v="1602" actId="478"/>
          <ac:picMkLst>
            <pc:docMk/>
            <pc:sldMk cId="2187374518" sldId="541"/>
            <ac:picMk id="14" creationId="{CAF41B23-CAEA-4B70-AEF5-F09544304396}"/>
          </ac:picMkLst>
        </pc:picChg>
        <pc:picChg chg="add del mod">
          <ac:chgData name="Nazar Shchur" userId="3faffa111ac016f6" providerId="LiveId" clId="{5B804824-10D2-4E48-849D-2DD95470034D}" dt="2021-02-10T18:08:56.852" v="1602" actId="478"/>
          <ac:picMkLst>
            <pc:docMk/>
            <pc:sldMk cId="2187374518" sldId="541"/>
            <ac:picMk id="16" creationId="{FE5E3654-8110-4798-94A4-187174F522CB}"/>
          </ac:picMkLst>
        </pc:picChg>
        <pc:picChg chg="add del mod">
          <ac:chgData name="Nazar Shchur" userId="3faffa111ac016f6" providerId="LiveId" clId="{5B804824-10D2-4E48-849D-2DD95470034D}" dt="2021-02-10T18:31:19.860" v="1642" actId="478"/>
          <ac:picMkLst>
            <pc:docMk/>
            <pc:sldMk cId="2187374518" sldId="541"/>
            <ac:picMk id="18" creationId="{EA7B4446-FB29-4177-8446-B0613D79781F}"/>
          </ac:picMkLst>
        </pc:picChg>
        <pc:picChg chg="add del mod">
          <ac:chgData name="Nazar Shchur" userId="3faffa111ac016f6" providerId="LiveId" clId="{5B804824-10D2-4E48-849D-2DD95470034D}" dt="2021-02-10T18:31:19.860" v="1642" actId="478"/>
          <ac:picMkLst>
            <pc:docMk/>
            <pc:sldMk cId="2187374518" sldId="541"/>
            <ac:picMk id="19" creationId="{650BAA95-C5B7-4D04-ACEE-104BE5A2B6DE}"/>
          </ac:picMkLst>
        </pc:picChg>
        <pc:picChg chg="add del mod">
          <ac:chgData name="Nazar Shchur" userId="3faffa111ac016f6" providerId="LiveId" clId="{5B804824-10D2-4E48-849D-2DD95470034D}" dt="2021-02-10T18:31:19.860" v="1642" actId="478"/>
          <ac:picMkLst>
            <pc:docMk/>
            <pc:sldMk cId="2187374518" sldId="541"/>
            <ac:picMk id="20" creationId="{68CA1F19-D88B-459E-8799-3B354ED81243}"/>
          </ac:picMkLst>
        </pc:picChg>
        <pc:picChg chg="add del mod">
          <ac:chgData name="Nazar Shchur" userId="3faffa111ac016f6" providerId="LiveId" clId="{5B804824-10D2-4E48-849D-2DD95470034D}" dt="2021-02-10T18:31:19.860" v="1642" actId="478"/>
          <ac:picMkLst>
            <pc:docMk/>
            <pc:sldMk cId="2187374518" sldId="541"/>
            <ac:picMk id="21" creationId="{4D15905B-E4A4-40F9-91C4-B8673D936A11}"/>
          </ac:picMkLst>
        </pc:picChg>
      </pc:sldChg>
      <pc:sldChg chg="add del">
        <pc:chgData name="Nazar Shchur" userId="3faffa111ac016f6" providerId="LiveId" clId="{5B804824-10D2-4E48-849D-2DD95470034D}" dt="2021-02-09T19:40:00.813" v="1410" actId="47"/>
        <pc:sldMkLst>
          <pc:docMk/>
          <pc:sldMk cId="3830688890" sldId="542"/>
        </pc:sldMkLst>
      </pc:sldChg>
      <pc:sldChg chg="add del">
        <pc:chgData name="Nazar Shchur" userId="3faffa111ac016f6" providerId="LiveId" clId="{5B804824-10D2-4E48-849D-2DD95470034D}" dt="2021-02-09T19:14:37.966" v="1201" actId="47"/>
        <pc:sldMkLst>
          <pc:docMk/>
          <pc:sldMk cId="3763099706" sldId="543"/>
        </pc:sldMkLst>
      </pc:sldChg>
      <pc:sldChg chg="addSp delSp modSp add mod ord delAnim modAnim">
        <pc:chgData name="Nazar Shchur" userId="3faffa111ac016f6" providerId="LiveId" clId="{5B804824-10D2-4E48-849D-2DD95470034D}" dt="2021-02-09T19:39:26.181" v="1400"/>
        <pc:sldMkLst>
          <pc:docMk/>
          <pc:sldMk cId="1574576566" sldId="544"/>
        </pc:sldMkLst>
        <pc:spChg chg="mod">
          <ac:chgData name="Nazar Shchur" userId="3faffa111ac016f6" providerId="LiveId" clId="{5B804824-10D2-4E48-849D-2DD95470034D}" dt="2021-02-09T19:31:03.658" v="1340" actId="1037"/>
          <ac:spMkLst>
            <pc:docMk/>
            <pc:sldMk cId="1574576566" sldId="544"/>
            <ac:spMk id="11" creationId="{EB1502AF-EF8E-49C2-B9DA-C511B45FF2D3}"/>
          </ac:spMkLst>
        </pc:spChg>
        <pc:spChg chg="del mod">
          <ac:chgData name="Nazar Shchur" userId="3faffa111ac016f6" providerId="LiveId" clId="{5B804824-10D2-4E48-849D-2DD95470034D}" dt="2021-02-09T19:17:53.679" v="1213" actId="478"/>
          <ac:spMkLst>
            <pc:docMk/>
            <pc:sldMk cId="1574576566" sldId="544"/>
            <ac:spMk id="12" creationId="{2BD6E242-70BB-45CA-8FBC-54612C0CECFA}"/>
          </ac:spMkLst>
        </pc:spChg>
        <pc:spChg chg="add mod">
          <ac:chgData name="Nazar Shchur" userId="3faffa111ac016f6" providerId="LiveId" clId="{5B804824-10D2-4E48-849D-2DD95470034D}" dt="2021-02-09T19:34:00.853" v="1353" actId="1076"/>
          <ac:spMkLst>
            <pc:docMk/>
            <pc:sldMk cId="1574576566" sldId="544"/>
            <ac:spMk id="13" creationId="{828C145D-743C-48DC-9F50-5C578BBEB3B6}"/>
          </ac:spMkLst>
        </pc:spChg>
        <pc:spChg chg="mod">
          <ac:chgData name="Nazar Shchur" userId="3faffa111ac016f6" providerId="LiveId" clId="{5B804824-10D2-4E48-849D-2DD95470034D}" dt="2021-02-09T19:31:03.658" v="1340" actId="1037"/>
          <ac:spMkLst>
            <pc:docMk/>
            <pc:sldMk cId="1574576566" sldId="544"/>
            <ac:spMk id="14" creationId="{95B0148B-F51C-4199-8EED-739E7D087092}"/>
          </ac:spMkLst>
        </pc:spChg>
        <pc:spChg chg="mod">
          <ac:chgData name="Nazar Shchur" userId="3faffa111ac016f6" providerId="LiveId" clId="{5B804824-10D2-4E48-849D-2DD95470034D}" dt="2021-02-09T19:31:03.658" v="1340" actId="1037"/>
          <ac:spMkLst>
            <pc:docMk/>
            <pc:sldMk cId="1574576566" sldId="544"/>
            <ac:spMk id="15" creationId="{6C47B197-031E-43E9-9A7F-9B7852FD6A5F}"/>
          </ac:spMkLst>
        </pc:spChg>
        <pc:spChg chg="add mod">
          <ac:chgData name="Nazar Shchur" userId="3faffa111ac016f6" providerId="LiveId" clId="{5B804824-10D2-4E48-849D-2DD95470034D}" dt="2021-02-09T19:34:06.168" v="1354" actId="1076"/>
          <ac:spMkLst>
            <pc:docMk/>
            <pc:sldMk cId="1574576566" sldId="544"/>
            <ac:spMk id="17" creationId="{A584E120-6EE5-42FF-83A2-40692B146310}"/>
          </ac:spMkLst>
        </pc:spChg>
        <pc:spChg chg="del mod">
          <ac:chgData name="Nazar Shchur" userId="3faffa111ac016f6" providerId="LiveId" clId="{5B804824-10D2-4E48-849D-2DD95470034D}" dt="2021-02-09T19:33:27.497" v="1348" actId="21"/>
          <ac:spMkLst>
            <pc:docMk/>
            <pc:sldMk cId="1574576566" sldId="544"/>
            <ac:spMk id="18" creationId="{797794A9-8AA8-4A1E-A49D-07C823FB871B}"/>
          </ac:spMkLst>
        </pc:spChg>
        <pc:spChg chg="del">
          <ac:chgData name="Nazar Shchur" userId="3faffa111ac016f6" providerId="LiveId" clId="{5B804824-10D2-4E48-849D-2DD95470034D}" dt="2021-02-09T19:21:00.219" v="1234" actId="478"/>
          <ac:spMkLst>
            <pc:docMk/>
            <pc:sldMk cId="1574576566" sldId="544"/>
            <ac:spMk id="19" creationId="{B9809982-BA32-4895-89F8-9D449D799059}"/>
          </ac:spMkLst>
        </pc:spChg>
        <pc:spChg chg="add mod">
          <ac:chgData name="Nazar Shchur" userId="3faffa111ac016f6" providerId="LiveId" clId="{5B804824-10D2-4E48-849D-2DD95470034D}" dt="2021-02-09T19:34:09.396" v="1355" actId="1076"/>
          <ac:spMkLst>
            <pc:docMk/>
            <pc:sldMk cId="1574576566" sldId="544"/>
            <ac:spMk id="20" creationId="{1DD11F1B-1210-4188-B822-94F5C704FF5D}"/>
          </ac:spMkLst>
        </pc:spChg>
        <pc:picChg chg="add mod">
          <ac:chgData name="Nazar Shchur" userId="3faffa111ac016f6" providerId="LiveId" clId="{5B804824-10D2-4E48-849D-2DD95470034D}" dt="2021-02-09T19:29:33.322" v="1323" actId="1076"/>
          <ac:picMkLst>
            <pc:docMk/>
            <pc:sldMk cId="1574576566" sldId="544"/>
            <ac:picMk id="16" creationId="{E9D500C5-B41B-445F-B483-C206CD87749A}"/>
          </ac:picMkLst>
        </pc:picChg>
        <pc:picChg chg="del">
          <ac:chgData name="Nazar Shchur" userId="3faffa111ac016f6" providerId="LiveId" clId="{5B804824-10D2-4E48-849D-2DD95470034D}" dt="2021-02-09T19:15:08.697" v="1203" actId="478"/>
          <ac:picMkLst>
            <pc:docMk/>
            <pc:sldMk cId="1574576566" sldId="544"/>
            <ac:picMk id="1030" creationId="{13A3AE74-99AA-4061-A033-85E523CFE295}"/>
          </ac:picMkLst>
        </pc:picChg>
        <pc:picChg chg="add mod">
          <ac:chgData name="Nazar Shchur" userId="3faffa111ac016f6" providerId="LiveId" clId="{5B804824-10D2-4E48-849D-2DD95470034D}" dt="2021-02-09T19:28:33.337" v="1293" actId="1076"/>
          <ac:picMkLst>
            <pc:docMk/>
            <pc:sldMk cId="1574576566" sldId="544"/>
            <ac:picMk id="2050" creationId="{DA0D6A05-0644-43F4-BF5D-3724E17106AF}"/>
          </ac:picMkLst>
        </pc:picChg>
      </pc:sldChg>
      <pc:sldChg chg="addSp delSp modSp add del">
        <pc:chgData name="Nazar Shchur" userId="3faffa111ac016f6" providerId="LiveId" clId="{5B804824-10D2-4E48-849D-2DD95470034D}" dt="2021-02-09T19:39:59.007" v="1409" actId="47"/>
        <pc:sldMkLst>
          <pc:docMk/>
          <pc:sldMk cId="2249924246" sldId="545"/>
        </pc:sldMkLst>
        <pc:picChg chg="add del mod">
          <ac:chgData name="Nazar Shchur" userId="3faffa111ac016f6" providerId="LiveId" clId="{5B804824-10D2-4E48-849D-2DD95470034D}" dt="2021-02-09T19:28:02.432" v="1286" actId="21"/>
          <ac:picMkLst>
            <pc:docMk/>
            <pc:sldMk cId="2249924246" sldId="545"/>
            <ac:picMk id="1030" creationId="{13A3AE74-99AA-4061-A033-85E523CFE295}"/>
          </ac:picMkLst>
        </pc:picChg>
      </pc:sldChg>
      <pc:sldChg chg="addSp delSp modSp add mod modTransition delAnim modAnim">
        <pc:chgData name="Nazar Shchur" userId="3faffa111ac016f6" providerId="LiveId" clId="{5B804824-10D2-4E48-849D-2DD95470034D}" dt="2021-02-10T18:34:18.180" v="1755" actId="1076"/>
        <pc:sldMkLst>
          <pc:docMk/>
          <pc:sldMk cId="1810902050" sldId="546"/>
        </pc:sldMkLst>
        <pc:spChg chg="mod">
          <ac:chgData name="Nazar Shchur" userId="3faffa111ac016f6" providerId="LiveId" clId="{5B804824-10D2-4E48-849D-2DD95470034D}" dt="2021-02-09T19:34:35.809" v="1356"/>
          <ac:spMkLst>
            <pc:docMk/>
            <pc:sldMk cId="1810902050" sldId="546"/>
            <ac:spMk id="11" creationId="{EB1502AF-EF8E-49C2-B9DA-C511B45FF2D3}"/>
          </ac:spMkLst>
        </pc:spChg>
        <pc:spChg chg="add mod">
          <ac:chgData name="Nazar Shchur" userId="3faffa111ac016f6" providerId="LiveId" clId="{5B804824-10D2-4E48-849D-2DD95470034D}" dt="2021-02-10T17:43:08.858" v="1435" actId="1076"/>
          <ac:spMkLst>
            <pc:docMk/>
            <pc:sldMk cId="1810902050" sldId="546"/>
            <ac:spMk id="12" creationId="{08F2760C-4EE0-423B-9E0E-3E093BDCFC30}"/>
          </ac:spMkLst>
        </pc:spChg>
        <pc:spChg chg="mod">
          <ac:chgData name="Nazar Shchur" userId="3faffa111ac016f6" providerId="LiveId" clId="{5B804824-10D2-4E48-849D-2DD95470034D}" dt="2021-02-09T19:37:29.160" v="1378" actId="14100"/>
          <ac:spMkLst>
            <pc:docMk/>
            <pc:sldMk cId="1810902050" sldId="546"/>
            <ac:spMk id="13" creationId="{828C145D-743C-48DC-9F50-5C578BBEB3B6}"/>
          </ac:spMkLst>
        </pc:spChg>
        <pc:spChg chg="mod">
          <ac:chgData name="Nazar Shchur" userId="3faffa111ac016f6" providerId="LiveId" clId="{5B804824-10D2-4E48-849D-2DD95470034D}" dt="2021-02-09T19:34:51.356" v="1357"/>
          <ac:spMkLst>
            <pc:docMk/>
            <pc:sldMk cId="1810902050" sldId="546"/>
            <ac:spMk id="14" creationId="{95B0148B-F51C-4199-8EED-739E7D087092}"/>
          </ac:spMkLst>
        </pc:spChg>
        <pc:spChg chg="mod">
          <ac:chgData name="Nazar Shchur" userId="3faffa111ac016f6" providerId="LiveId" clId="{5B804824-10D2-4E48-849D-2DD95470034D}" dt="2021-02-09T19:32:09.959" v="1344"/>
          <ac:spMkLst>
            <pc:docMk/>
            <pc:sldMk cId="1810902050" sldId="546"/>
            <ac:spMk id="15" creationId="{6C47B197-031E-43E9-9A7F-9B7852FD6A5F}"/>
          </ac:spMkLst>
        </pc:spChg>
        <pc:spChg chg="add mod">
          <ac:chgData name="Nazar Shchur" userId="3faffa111ac016f6" providerId="LiveId" clId="{5B804824-10D2-4E48-849D-2DD95470034D}" dt="2021-02-10T18:34:18.180" v="1755" actId="1076"/>
          <ac:spMkLst>
            <pc:docMk/>
            <pc:sldMk cId="1810902050" sldId="546"/>
            <ac:spMk id="16" creationId="{232A2968-B7DC-4AE4-B88A-A86C0F9AB5A7}"/>
          </ac:spMkLst>
        </pc:spChg>
        <pc:spChg chg="mod">
          <ac:chgData name="Nazar Shchur" userId="3faffa111ac016f6" providerId="LiveId" clId="{5B804824-10D2-4E48-849D-2DD95470034D}" dt="2021-02-09T19:37:29.160" v="1378" actId="14100"/>
          <ac:spMkLst>
            <pc:docMk/>
            <pc:sldMk cId="1810902050" sldId="546"/>
            <ac:spMk id="17" creationId="{A584E120-6EE5-42FF-83A2-40692B146310}"/>
          </ac:spMkLst>
        </pc:spChg>
        <pc:spChg chg="del">
          <ac:chgData name="Nazar Shchur" userId="3faffa111ac016f6" providerId="LiveId" clId="{5B804824-10D2-4E48-849D-2DD95470034D}" dt="2021-02-09T19:35:29.942" v="1360" actId="478"/>
          <ac:spMkLst>
            <pc:docMk/>
            <pc:sldMk cId="1810902050" sldId="546"/>
            <ac:spMk id="18" creationId="{797794A9-8AA8-4A1E-A49D-07C823FB871B}"/>
          </ac:spMkLst>
        </pc:spChg>
        <pc:spChg chg="add mod">
          <ac:chgData name="Nazar Shchur" userId="3faffa111ac016f6" providerId="LiveId" clId="{5B804824-10D2-4E48-849D-2DD95470034D}" dt="2021-02-09T19:40:47.936" v="1416" actId="1076"/>
          <ac:spMkLst>
            <pc:docMk/>
            <pc:sldMk cId="1810902050" sldId="546"/>
            <ac:spMk id="20" creationId="{0B82689E-00B2-4848-971B-3B79ADBF2FA7}"/>
          </ac:spMkLst>
        </pc:spChg>
        <pc:picChg chg="del mod">
          <ac:chgData name="Nazar Shchur" userId="3faffa111ac016f6" providerId="LiveId" clId="{5B804824-10D2-4E48-849D-2DD95470034D}" dt="2021-02-09T19:36:43.481" v="1367" actId="478"/>
          <ac:picMkLst>
            <pc:docMk/>
            <pc:sldMk cId="1810902050" sldId="546"/>
            <ac:picMk id="16" creationId="{E9D500C5-B41B-445F-B483-C206CD87749A}"/>
          </ac:picMkLst>
        </pc:picChg>
        <pc:picChg chg="add mod">
          <ac:chgData name="Nazar Shchur" userId="3faffa111ac016f6" providerId="LiveId" clId="{5B804824-10D2-4E48-849D-2DD95470034D}" dt="2021-02-09T19:37:40.522" v="1382" actId="167"/>
          <ac:picMkLst>
            <pc:docMk/>
            <pc:sldMk cId="1810902050" sldId="546"/>
            <ac:picMk id="19" creationId="{51EF3DC6-299B-403E-9FCA-9ACB7881E8C1}"/>
          </ac:picMkLst>
        </pc:picChg>
        <pc:picChg chg="del">
          <ac:chgData name="Nazar Shchur" userId="3faffa111ac016f6" providerId="LiveId" clId="{5B804824-10D2-4E48-849D-2DD95470034D}" dt="2021-02-09T19:36:05.008" v="1362" actId="478"/>
          <ac:picMkLst>
            <pc:docMk/>
            <pc:sldMk cId="1810902050" sldId="546"/>
            <ac:picMk id="2050" creationId="{DA0D6A05-0644-43F4-BF5D-3724E17106AF}"/>
          </ac:picMkLst>
        </pc:picChg>
        <pc:picChg chg="add mod">
          <ac:chgData name="Nazar Shchur" userId="3faffa111ac016f6" providerId="LiveId" clId="{5B804824-10D2-4E48-849D-2DD95470034D}" dt="2021-02-09T19:36:13.357" v="1365" actId="1076"/>
          <ac:picMkLst>
            <pc:docMk/>
            <pc:sldMk cId="1810902050" sldId="546"/>
            <ac:picMk id="3074" creationId="{02A62E84-01DA-4BDF-AFC9-4A31B6754C86}"/>
          </ac:picMkLst>
        </pc:picChg>
      </pc:sldChg>
      <pc:sldChg chg="addSp delSp modSp add del ord">
        <pc:chgData name="Nazar Shchur" userId="3faffa111ac016f6" providerId="LiveId" clId="{5B804824-10D2-4E48-849D-2DD95470034D}" dt="2021-02-11T07:34:55.106" v="2492" actId="47"/>
        <pc:sldMkLst>
          <pc:docMk/>
          <pc:sldMk cId="1868450962" sldId="547"/>
        </pc:sldMkLst>
        <pc:picChg chg="add del mod">
          <ac:chgData name="Nazar Shchur" userId="3faffa111ac016f6" providerId="LiveId" clId="{5B804824-10D2-4E48-849D-2DD95470034D}" dt="2021-02-10T18:37:53.596" v="1815" actId="478"/>
          <ac:picMkLst>
            <pc:docMk/>
            <pc:sldMk cId="1868450962" sldId="547"/>
            <ac:picMk id="8" creationId="{AE37FF68-4834-4A00-A388-443E78A89205}"/>
          </ac:picMkLst>
        </pc:picChg>
      </pc:sldChg>
      <pc:sldChg chg="addSp delSp modSp new del mod ord setBg modAnim">
        <pc:chgData name="Nazar Shchur" userId="3faffa111ac016f6" providerId="LiveId" clId="{5B804824-10D2-4E48-849D-2DD95470034D}" dt="2021-02-10T18:37:48.922" v="1813" actId="47"/>
        <pc:sldMkLst>
          <pc:docMk/>
          <pc:sldMk cId="1834744604" sldId="548"/>
        </pc:sldMkLst>
        <pc:spChg chg="add del mod">
          <ac:chgData name="Nazar Shchur" userId="3faffa111ac016f6" providerId="LiveId" clId="{5B804824-10D2-4E48-849D-2DD95470034D}" dt="2021-02-10T18:36:40.225" v="1793" actId="478"/>
          <ac:spMkLst>
            <pc:docMk/>
            <pc:sldMk cId="1834744604" sldId="548"/>
            <ac:spMk id="20" creationId="{613150EF-E245-4165-BF95-65E1C72F5758}"/>
          </ac:spMkLst>
        </pc:spChg>
        <pc:spChg chg="add del mod">
          <ac:chgData name="Nazar Shchur" userId="3faffa111ac016f6" providerId="LiveId" clId="{5B804824-10D2-4E48-849D-2DD95470034D}" dt="2021-02-10T18:36:40.225" v="1793" actId="478"/>
          <ac:spMkLst>
            <pc:docMk/>
            <pc:sldMk cId="1834744604" sldId="548"/>
            <ac:spMk id="21" creationId="{87C8E3E0-4DA3-4B3F-96BA-6F0581AF8E58}"/>
          </ac:spMkLst>
        </pc:spChg>
        <pc:spChg chg="add mod">
          <ac:chgData name="Nazar Shchur" userId="3faffa111ac016f6" providerId="LiveId" clId="{5B804824-10D2-4E48-849D-2DD95470034D}" dt="2021-02-10T18:36:07.976" v="1792" actId="1076"/>
          <ac:spMkLst>
            <pc:docMk/>
            <pc:sldMk cId="1834744604" sldId="548"/>
            <ac:spMk id="22" creationId="{F42ED3EB-09FC-4E56-A213-E1AF463C70D9}"/>
          </ac:spMkLst>
        </pc:spChg>
        <pc:spChg chg="add mod">
          <ac:chgData name="Nazar Shchur" userId="3faffa111ac016f6" providerId="LiveId" clId="{5B804824-10D2-4E48-849D-2DD95470034D}" dt="2021-02-10T18:35:57.750" v="1788" actId="1076"/>
          <ac:spMkLst>
            <pc:docMk/>
            <pc:sldMk cId="1834744604" sldId="548"/>
            <ac:spMk id="23" creationId="{129B59FA-7662-4707-9CE5-6318D18C5767}"/>
          </ac:spMkLst>
        </pc:spChg>
        <pc:spChg chg="add mod">
          <ac:chgData name="Nazar Shchur" userId="3faffa111ac016f6" providerId="LiveId" clId="{5B804824-10D2-4E48-849D-2DD95470034D}" dt="2021-02-10T18:36:41.119" v="1794"/>
          <ac:spMkLst>
            <pc:docMk/>
            <pc:sldMk cId="1834744604" sldId="548"/>
            <ac:spMk id="24" creationId="{40F6641F-102D-45AD-B195-E8C6F719C4E2}"/>
          </ac:spMkLst>
        </pc:spChg>
        <pc:spChg chg="add mod">
          <ac:chgData name="Nazar Shchur" userId="3faffa111ac016f6" providerId="LiveId" clId="{5B804824-10D2-4E48-849D-2DD95470034D}" dt="2021-02-10T18:36:47.068" v="1807" actId="20577"/>
          <ac:spMkLst>
            <pc:docMk/>
            <pc:sldMk cId="1834744604" sldId="548"/>
            <ac:spMk id="25" creationId="{8F54657C-EF66-4568-B726-4FB3590D8A30}"/>
          </ac:spMkLst>
        </pc:spChg>
        <pc:spChg chg="add del">
          <ac:chgData name="Nazar Shchur" userId="3faffa111ac016f6" providerId="LiveId" clId="{5B804824-10D2-4E48-849D-2DD95470034D}" dt="2021-02-10T18:30:41.549" v="1639" actId="26606"/>
          <ac:spMkLst>
            <pc:docMk/>
            <pc:sldMk cId="1834744604" sldId="548"/>
            <ac:spMk id="81" creationId="{C7336F7B-7038-4227-BCAC-E417CC3F669D}"/>
          </ac:spMkLst>
        </pc:spChg>
        <pc:spChg chg="add del">
          <ac:chgData name="Nazar Shchur" userId="3faffa111ac016f6" providerId="LiveId" clId="{5B804824-10D2-4E48-849D-2DD95470034D}" dt="2021-02-10T18:30:41.547" v="1638" actId="26606"/>
          <ac:spMkLst>
            <pc:docMk/>
            <pc:sldMk cId="1834744604" sldId="548"/>
            <ac:spMk id="145" creationId="{E3B4FF89-C45F-4E24-B963-61E855708F2A}"/>
          </ac:spMkLst>
        </pc:spChg>
        <pc:spChg chg="add del">
          <ac:chgData name="Nazar Shchur" userId="3faffa111ac016f6" providerId="LiveId" clId="{5B804824-10D2-4E48-849D-2DD95470034D}" dt="2021-02-10T18:30:41.547" v="1638" actId="26606"/>
          <ac:spMkLst>
            <pc:docMk/>
            <pc:sldMk cId="1834744604" sldId="548"/>
            <ac:spMk id="147" creationId="{14F25C03-EF67-4344-8AEA-7B3FA0DED024}"/>
          </ac:spMkLst>
        </pc:spChg>
        <pc:spChg chg="add del">
          <ac:chgData name="Nazar Shchur" userId="3faffa111ac016f6" providerId="LiveId" clId="{5B804824-10D2-4E48-849D-2DD95470034D}" dt="2021-02-10T18:30:41.547" v="1638" actId="26606"/>
          <ac:spMkLst>
            <pc:docMk/>
            <pc:sldMk cId="1834744604" sldId="548"/>
            <ac:spMk id="149" creationId="{F74793DE-3651-410B-B243-8F0B1468E6A4}"/>
          </ac:spMkLst>
        </pc:spChg>
        <pc:picChg chg="add del mod">
          <ac:chgData name="Nazar Shchur" userId="3faffa111ac016f6" providerId="LiveId" clId="{5B804824-10D2-4E48-849D-2DD95470034D}" dt="2021-02-10T18:15:55.155" v="1606" actId="478"/>
          <ac:picMkLst>
            <pc:docMk/>
            <pc:sldMk cId="1834744604" sldId="548"/>
            <ac:picMk id="2" creationId="{7BDC9BB6-0ABC-4EA7-96DD-22EECF64AB0D}"/>
          </ac:picMkLst>
        </pc:picChg>
        <pc:picChg chg="add del mod">
          <ac:chgData name="Nazar Shchur" userId="3faffa111ac016f6" providerId="LiveId" clId="{5B804824-10D2-4E48-849D-2DD95470034D}" dt="2021-02-10T18:15:55.155" v="1606" actId="478"/>
          <ac:picMkLst>
            <pc:docMk/>
            <pc:sldMk cId="1834744604" sldId="548"/>
            <ac:picMk id="3" creationId="{B1E9527C-BC81-4A47-A1A4-C37FEC32B4A2}"/>
          </ac:picMkLst>
        </pc:picChg>
        <pc:picChg chg="add del mod">
          <ac:chgData name="Nazar Shchur" userId="3faffa111ac016f6" providerId="LiveId" clId="{5B804824-10D2-4E48-849D-2DD95470034D}" dt="2021-02-10T18:15:55.155" v="1606" actId="478"/>
          <ac:picMkLst>
            <pc:docMk/>
            <pc:sldMk cId="1834744604" sldId="548"/>
            <ac:picMk id="4" creationId="{62B24ABE-6D1E-4969-95D1-5C952FD5FA43}"/>
          </ac:picMkLst>
        </pc:picChg>
        <pc:picChg chg="add del mod">
          <ac:chgData name="Nazar Shchur" userId="3faffa111ac016f6" providerId="LiveId" clId="{5B804824-10D2-4E48-849D-2DD95470034D}" dt="2021-02-10T18:15:55.155" v="1606" actId="478"/>
          <ac:picMkLst>
            <pc:docMk/>
            <pc:sldMk cId="1834744604" sldId="548"/>
            <ac:picMk id="5" creationId="{7B4DC768-C498-4512-AF30-BAA60E306CF6}"/>
          </ac:picMkLst>
        </pc:picChg>
        <pc:picChg chg="add del mod">
          <ac:chgData name="Nazar Shchur" userId="3faffa111ac016f6" providerId="LiveId" clId="{5B804824-10D2-4E48-849D-2DD95470034D}" dt="2021-02-10T18:21:15.245" v="1621" actId="478"/>
          <ac:picMkLst>
            <pc:docMk/>
            <pc:sldMk cId="1834744604" sldId="548"/>
            <ac:picMk id="7" creationId="{E6DF59C4-13F3-4C70-BE86-B11C385529C6}"/>
          </ac:picMkLst>
        </pc:picChg>
        <pc:picChg chg="add del mod">
          <ac:chgData name="Nazar Shchur" userId="3faffa111ac016f6" providerId="LiveId" clId="{5B804824-10D2-4E48-849D-2DD95470034D}" dt="2021-02-10T18:22:18.561" v="1625" actId="478"/>
          <ac:picMkLst>
            <pc:docMk/>
            <pc:sldMk cId="1834744604" sldId="548"/>
            <ac:picMk id="9" creationId="{F39B0E54-FCE5-42CC-A604-8CC80510B47A}"/>
          </ac:picMkLst>
        </pc:picChg>
        <pc:picChg chg="add mod ord">
          <ac:chgData name="Nazar Shchur" userId="3faffa111ac016f6" providerId="LiveId" clId="{5B804824-10D2-4E48-849D-2DD95470034D}" dt="2021-02-10T18:36:02.753" v="1791" actId="1035"/>
          <ac:picMkLst>
            <pc:docMk/>
            <pc:sldMk cId="1834744604" sldId="548"/>
            <ac:picMk id="11" creationId="{0FE6496E-79BD-49B2-8B51-ADB2216E1D13}"/>
          </ac:picMkLst>
        </pc:picChg>
        <pc:picChg chg="add del mod">
          <ac:chgData name="Nazar Shchur" userId="3faffa111ac016f6" providerId="LiveId" clId="{5B804824-10D2-4E48-849D-2DD95470034D}" dt="2021-02-10T18:20:26.424" v="1617" actId="21"/>
          <ac:picMkLst>
            <pc:docMk/>
            <pc:sldMk cId="1834744604" sldId="548"/>
            <ac:picMk id="1026" creationId="{B05E457B-6C97-42DD-8CBF-2888A16B39D7}"/>
          </ac:picMkLst>
        </pc:picChg>
        <pc:picChg chg="add mod ord">
          <ac:chgData name="Nazar Shchur" userId="3faffa111ac016f6" providerId="LiveId" clId="{5B804824-10D2-4E48-849D-2DD95470034D}" dt="2021-02-10T18:36:02.753" v="1791" actId="1035"/>
          <ac:picMkLst>
            <pc:docMk/>
            <pc:sldMk cId="1834744604" sldId="548"/>
            <ac:picMk id="1028" creationId="{438E1A8A-DCAD-4858-AE0A-44FE3BC8AD92}"/>
          </ac:picMkLst>
        </pc:picChg>
        <pc:picChg chg="add mod ord">
          <ac:chgData name="Nazar Shchur" userId="3faffa111ac016f6" providerId="LiveId" clId="{5B804824-10D2-4E48-849D-2DD95470034D}" dt="2021-02-10T18:36:02.753" v="1791" actId="1035"/>
          <ac:picMkLst>
            <pc:docMk/>
            <pc:sldMk cId="1834744604" sldId="548"/>
            <ac:picMk id="1030" creationId="{72932246-4475-4FD4-BDE7-29A9A60A83AD}"/>
          </ac:picMkLst>
        </pc:picChg>
        <pc:picChg chg="add mod">
          <ac:chgData name="Nazar Shchur" userId="3faffa111ac016f6" providerId="LiveId" clId="{5B804824-10D2-4E48-849D-2DD95470034D}" dt="2021-02-10T18:36:02.753" v="1791" actId="1035"/>
          <ac:picMkLst>
            <pc:docMk/>
            <pc:sldMk cId="1834744604" sldId="548"/>
            <ac:picMk id="1032" creationId="{5D6F8E8E-4DA8-459E-AA40-28DA9964F196}"/>
          </ac:picMkLst>
        </pc:picChg>
        <pc:picChg chg="add mod">
          <ac:chgData name="Nazar Shchur" userId="3faffa111ac016f6" providerId="LiveId" clId="{5B804824-10D2-4E48-849D-2DD95470034D}" dt="2021-02-10T18:36:02.753" v="1791" actId="1035"/>
          <ac:picMkLst>
            <pc:docMk/>
            <pc:sldMk cId="1834744604" sldId="548"/>
            <ac:picMk id="1034" creationId="{08BB172D-B026-4959-B57C-445EBEF3D586}"/>
          </ac:picMkLst>
        </pc:picChg>
        <pc:picChg chg="add mod ord">
          <ac:chgData name="Nazar Shchur" userId="3faffa111ac016f6" providerId="LiveId" clId="{5B804824-10D2-4E48-849D-2DD95470034D}" dt="2021-02-10T18:36:02.753" v="1791" actId="1035"/>
          <ac:picMkLst>
            <pc:docMk/>
            <pc:sldMk cId="1834744604" sldId="548"/>
            <ac:picMk id="1036" creationId="{65ED5D7F-2206-495F-A4D2-85E4F9157ED2}"/>
          </ac:picMkLst>
        </pc:picChg>
      </pc:sldChg>
      <pc:sldChg chg="addSp delSp modSp add mod ord delAnim modAnim">
        <pc:chgData name="Nazar Shchur" userId="3faffa111ac016f6" providerId="LiveId" clId="{5B804824-10D2-4E48-849D-2DD95470034D}" dt="2021-02-11T07:34:22.605" v="2487" actId="1036"/>
        <pc:sldMkLst>
          <pc:docMk/>
          <pc:sldMk cId="1843548245" sldId="549"/>
        </pc:sldMkLst>
        <pc:spChg chg="del">
          <ac:chgData name="Nazar Shchur" userId="3faffa111ac016f6" providerId="LiveId" clId="{5B804824-10D2-4E48-849D-2DD95470034D}" dt="2021-02-10T18:37:45.283" v="1811" actId="478"/>
          <ac:spMkLst>
            <pc:docMk/>
            <pc:sldMk cId="1843548245" sldId="549"/>
            <ac:spMk id="14" creationId="{C69BAED6-AE52-424B-BDE3-9CD55B764F1D}"/>
          </ac:spMkLst>
        </pc:spChg>
        <pc:spChg chg="del">
          <ac:chgData name="Nazar Shchur" userId="3faffa111ac016f6" providerId="LiveId" clId="{5B804824-10D2-4E48-849D-2DD95470034D}" dt="2021-02-10T18:37:45.283" v="1811" actId="478"/>
          <ac:spMkLst>
            <pc:docMk/>
            <pc:sldMk cId="1843548245" sldId="549"/>
            <ac:spMk id="17" creationId="{C59C768B-01BD-484F-8019-D9D62A0D5312}"/>
          </ac:spMkLst>
        </pc:spChg>
        <pc:spChg chg="add mod">
          <ac:chgData name="Nazar Shchur" userId="3faffa111ac016f6" providerId="LiveId" clId="{5B804824-10D2-4E48-849D-2DD95470034D}" dt="2021-02-11T07:34:22.605" v="2487" actId="1036"/>
          <ac:spMkLst>
            <pc:docMk/>
            <pc:sldMk cId="1843548245" sldId="549"/>
            <ac:spMk id="22" creationId="{7281F149-783F-4543-9943-5010E4DF0907}"/>
          </ac:spMkLst>
        </pc:spChg>
        <pc:spChg chg="add del mod">
          <ac:chgData name="Nazar Shchur" userId="3faffa111ac016f6" providerId="LiveId" clId="{5B804824-10D2-4E48-849D-2DD95470034D}" dt="2021-02-11T07:34:03.578" v="2480" actId="478"/>
          <ac:spMkLst>
            <pc:docMk/>
            <pc:sldMk cId="1843548245" sldId="549"/>
            <ac:spMk id="23" creationId="{6F2D1143-F2F9-4A6C-BDB8-7BD65387F891}"/>
          </ac:spMkLst>
        </pc:spChg>
        <pc:spChg chg="del">
          <ac:chgData name="Nazar Shchur" userId="3faffa111ac016f6" providerId="LiveId" clId="{5B804824-10D2-4E48-849D-2DD95470034D}" dt="2021-02-10T18:37:45.283" v="1811" actId="478"/>
          <ac:spMkLst>
            <pc:docMk/>
            <pc:sldMk cId="1843548245" sldId="549"/>
            <ac:spMk id="24" creationId="{DE42CA29-99DA-42DB-A64F-10624716118A}"/>
          </ac:spMkLst>
        </pc:spChg>
        <pc:spChg chg="del">
          <ac:chgData name="Nazar Shchur" userId="3faffa111ac016f6" providerId="LiveId" clId="{5B804824-10D2-4E48-849D-2DD95470034D}" dt="2021-02-10T18:37:45.283" v="1811" actId="478"/>
          <ac:spMkLst>
            <pc:docMk/>
            <pc:sldMk cId="1843548245" sldId="549"/>
            <ac:spMk id="28" creationId="{08E01C67-7381-4A3C-B5E0-5BDDE4B0418B}"/>
          </ac:spMkLst>
        </pc:spChg>
        <pc:spChg chg="mod">
          <ac:chgData name="Nazar Shchur" userId="3faffa111ac016f6" providerId="LiveId" clId="{5B804824-10D2-4E48-849D-2DD95470034D}" dt="2021-02-10T18:38:18.776" v="1816"/>
          <ac:spMkLst>
            <pc:docMk/>
            <pc:sldMk cId="1843548245" sldId="549"/>
            <ac:spMk id="30" creationId="{E03F8B15-4FC7-4141-A1A3-18A8A0E6DDF4}"/>
          </ac:spMkLst>
        </pc:spChg>
        <pc:picChg chg="del">
          <ac:chgData name="Nazar Shchur" userId="3faffa111ac016f6" providerId="LiveId" clId="{5B804824-10D2-4E48-849D-2DD95470034D}" dt="2021-02-10T18:37:45.283" v="1811" actId="478"/>
          <ac:picMkLst>
            <pc:docMk/>
            <pc:sldMk cId="1843548245" sldId="549"/>
            <ac:picMk id="11" creationId="{E699536E-2B22-47F3-9E98-3AC1C357D1C9}"/>
          </ac:picMkLst>
        </pc:picChg>
        <pc:picChg chg="del">
          <ac:chgData name="Nazar Shchur" userId="3faffa111ac016f6" providerId="LiveId" clId="{5B804824-10D2-4E48-849D-2DD95470034D}" dt="2021-02-10T18:37:45.283" v="1811" actId="478"/>
          <ac:picMkLst>
            <pc:docMk/>
            <pc:sldMk cId="1843548245" sldId="549"/>
            <ac:picMk id="12" creationId="{C1E86231-9264-4A21-8CD2-58D27AA74660}"/>
          </ac:picMkLst>
        </pc:picChg>
        <pc:picChg chg="add mod">
          <ac:chgData name="Nazar Shchur" userId="3faffa111ac016f6" providerId="LiveId" clId="{5B804824-10D2-4E48-849D-2DD95470034D}" dt="2021-02-11T07:34:12.059" v="2485" actId="1035"/>
          <ac:picMkLst>
            <pc:docMk/>
            <pc:sldMk cId="1843548245" sldId="549"/>
            <ac:picMk id="12" creationId="{E3C074B7-82D4-4797-B615-5CAAA83150AF}"/>
          </ac:picMkLst>
        </pc:picChg>
        <pc:picChg chg="del">
          <ac:chgData name="Nazar Shchur" userId="3faffa111ac016f6" providerId="LiveId" clId="{5B804824-10D2-4E48-849D-2DD95470034D}" dt="2021-02-10T18:37:45.283" v="1811" actId="478"/>
          <ac:picMkLst>
            <pc:docMk/>
            <pc:sldMk cId="1843548245" sldId="549"/>
            <ac:picMk id="13" creationId="{F1B45C03-042E-4536-AFF6-42EA760D0E77}"/>
          </ac:picMkLst>
        </pc:picChg>
        <pc:picChg chg="add mod">
          <ac:chgData name="Nazar Shchur" userId="3faffa111ac016f6" providerId="LiveId" clId="{5B804824-10D2-4E48-849D-2DD95470034D}" dt="2021-02-11T07:34:12.059" v="2485" actId="1035"/>
          <ac:picMkLst>
            <pc:docMk/>
            <pc:sldMk cId="1843548245" sldId="549"/>
            <ac:picMk id="13" creationId="{F6601EA1-6B3F-4C08-A2D3-77E282DF5E8B}"/>
          </ac:picMkLst>
        </pc:picChg>
        <pc:picChg chg="add mod">
          <ac:chgData name="Nazar Shchur" userId="3faffa111ac016f6" providerId="LiveId" clId="{5B804824-10D2-4E48-849D-2DD95470034D}" dt="2021-02-11T07:34:12.059" v="2485" actId="1035"/>
          <ac:picMkLst>
            <pc:docMk/>
            <pc:sldMk cId="1843548245" sldId="549"/>
            <ac:picMk id="14" creationId="{749B772C-3C61-4A13-BBCC-9FC74F674CC4}"/>
          </ac:picMkLst>
        </pc:picChg>
        <pc:picChg chg="add del mod">
          <ac:chgData name="Nazar Shchur" userId="3faffa111ac016f6" providerId="LiveId" clId="{5B804824-10D2-4E48-849D-2DD95470034D}" dt="2021-02-11T07:08:37.641" v="2288" actId="478"/>
          <ac:picMkLst>
            <pc:docMk/>
            <pc:sldMk cId="1843548245" sldId="549"/>
            <ac:picMk id="15" creationId="{6AA91114-EDE0-4D18-B2AA-7E2906EC5A67}"/>
          </ac:picMkLst>
        </pc:picChg>
        <pc:picChg chg="add del mod">
          <ac:chgData name="Nazar Shchur" userId="3faffa111ac016f6" providerId="LiveId" clId="{5B804824-10D2-4E48-849D-2DD95470034D}" dt="2021-02-11T07:30:31.362" v="2425" actId="478"/>
          <ac:picMkLst>
            <pc:docMk/>
            <pc:sldMk cId="1843548245" sldId="549"/>
            <ac:picMk id="16" creationId="{C74EFEA1-AEC8-4D2D-9C4C-61CE7C884445}"/>
          </ac:picMkLst>
        </pc:picChg>
        <pc:picChg chg="add mod">
          <ac:chgData name="Nazar Shchur" userId="3faffa111ac016f6" providerId="LiveId" clId="{5B804824-10D2-4E48-849D-2DD95470034D}" dt="2021-02-11T07:34:12.059" v="2485" actId="1035"/>
          <ac:picMkLst>
            <pc:docMk/>
            <pc:sldMk cId="1843548245" sldId="549"/>
            <ac:picMk id="17" creationId="{4B84EA17-A679-4226-8367-A7D049735E18}"/>
          </ac:picMkLst>
        </pc:picChg>
        <pc:picChg chg="add del mod">
          <ac:chgData name="Nazar Shchur" userId="3faffa111ac016f6" providerId="LiveId" clId="{5B804824-10D2-4E48-849D-2DD95470034D}" dt="2021-02-11T07:30:52.298" v="2429" actId="478"/>
          <ac:picMkLst>
            <pc:docMk/>
            <pc:sldMk cId="1843548245" sldId="549"/>
            <ac:picMk id="18" creationId="{42A298DC-073B-4106-A728-4981952D5DEF}"/>
          </ac:picMkLst>
        </pc:picChg>
        <pc:picChg chg="add del mod">
          <ac:chgData name="Nazar Shchur" userId="3faffa111ac016f6" providerId="LiveId" clId="{5B804824-10D2-4E48-849D-2DD95470034D}" dt="2021-02-11T07:32:00.873" v="2437" actId="478"/>
          <ac:picMkLst>
            <pc:docMk/>
            <pc:sldMk cId="1843548245" sldId="549"/>
            <ac:picMk id="19" creationId="{A01B722B-40AB-46A7-A0A8-5A45C4D2E9AB}"/>
          </ac:picMkLst>
        </pc:picChg>
        <pc:picChg chg="add del mod">
          <ac:chgData name="Nazar Shchur" userId="3faffa111ac016f6" providerId="LiveId" clId="{5B804824-10D2-4E48-849D-2DD95470034D}" dt="2021-02-11T07:32:24.369" v="2441" actId="478"/>
          <ac:picMkLst>
            <pc:docMk/>
            <pc:sldMk cId="1843548245" sldId="549"/>
            <ac:picMk id="20" creationId="{12C6AE22-FABB-4755-99DD-E4D738D9E82D}"/>
          </ac:picMkLst>
        </pc:picChg>
        <pc:picChg chg="add del mod">
          <ac:chgData name="Nazar Shchur" userId="3faffa111ac016f6" providerId="LiveId" clId="{5B804824-10D2-4E48-849D-2DD95470034D}" dt="2021-02-11T07:31:40.606" v="2433" actId="478"/>
          <ac:picMkLst>
            <pc:docMk/>
            <pc:sldMk cId="1843548245" sldId="549"/>
            <ac:picMk id="21" creationId="{18245B00-3ACD-4547-ABC9-A583A5CE8B84}"/>
          </ac:picMkLst>
        </pc:picChg>
        <pc:picChg chg="add mod">
          <ac:chgData name="Nazar Shchur" userId="3faffa111ac016f6" providerId="LiveId" clId="{5B804824-10D2-4E48-849D-2DD95470034D}" dt="2021-02-11T07:34:12.059" v="2485" actId="1035"/>
          <ac:picMkLst>
            <pc:docMk/>
            <pc:sldMk cId="1843548245" sldId="549"/>
            <ac:picMk id="24" creationId="{423C7F11-2718-4090-AF78-D5DEE3E6C06D}"/>
          </ac:picMkLst>
        </pc:picChg>
        <pc:picChg chg="add mod">
          <ac:chgData name="Nazar Shchur" userId="3faffa111ac016f6" providerId="LiveId" clId="{5B804824-10D2-4E48-849D-2DD95470034D}" dt="2021-02-11T07:34:12.059" v="2485" actId="1035"/>
          <ac:picMkLst>
            <pc:docMk/>
            <pc:sldMk cId="1843548245" sldId="549"/>
            <ac:picMk id="25" creationId="{E32D1224-26DD-46B6-8BB4-AEAA32C93BA5}"/>
          </ac:picMkLst>
        </pc:picChg>
      </pc:sldChg>
      <pc:sldChg chg="addSp delSp modSp add mod addAnim delAnim modAnim">
        <pc:chgData name="Nazar Shchur" userId="3faffa111ac016f6" providerId="LiveId" clId="{5B804824-10D2-4E48-849D-2DD95470034D}" dt="2021-02-10T19:04:45.493" v="2037"/>
        <pc:sldMkLst>
          <pc:docMk/>
          <pc:sldMk cId="3769046231" sldId="550"/>
        </pc:sldMkLst>
        <pc:spChg chg="add del mod">
          <ac:chgData name="Nazar Shchur" userId="3faffa111ac016f6" providerId="LiveId" clId="{5B804824-10D2-4E48-849D-2DD95470034D}" dt="2021-02-10T18:41:25.105" v="1820" actId="478"/>
          <ac:spMkLst>
            <pc:docMk/>
            <pc:sldMk cId="3769046231" sldId="550"/>
            <ac:spMk id="12" creationId="{ED8499D6-DA25-49E1-91C3-D446CE11EC23}"/>
          </ac:spMkLst>
        </pc:spChg>
        <pc:spChg chg="mod">
          <ac:chgData name="Nazar Shchur" userId="3faffa111ac016f6" providerId="LiveId" clId="{5B804824-10D2-4E48-849D-2DD95470034D}" dt="2021-02-10T18:42:02.269" v="1840" actId="1076"/>
          <ac:spMkLst>
            <pc:docMk/>
            <pc:sldMk cId="3769046231" sldId="550"/>
            <ac:spMk id="22" creationId="{7281F149-783F-4543-9943-5010E4DF0907}"/>
          </ac:spMkLst>
        </pc:spChg>
        <pc:spChg chg="del">
          <ac:chgData name="Nazar Shchur" userId="3faffa111ac016f6" providerId="LiveId" clId="{5B804824-10D2-4E48-849D-2DD95470034D}" dt="2021-02-10T18:47:33.495" v="1899" actId="478"/>
          <ac:spMkLst>
            <pc:docMk/>
            <pc:sldMk cId="3769046231" sldId="550"/>
            <ac:spMk id="23" creationId="{6F2D1143-F2F9-4A6C-BDB8-7BD65387F891}"/>
          </ac:spMkLst>
        </pc:spChg>
        <pc:picChg chg="add mod modCrop">
          <ac:chgData name="Nazar Shchur" userId="3faffa111ac016f6" providerId="LiveId" clId="{5B804824-10D2-4E48-849D-2DD95470034D}" dt="2021-02-10T18:51:55.541" v="1949" actId="1076"/>
          <ac:picMkLst>
            <pc:docMk/>
            <pc:sldMk cId="3769046231" sldId="550"/>
            <ac:picMk id="2" creationId="{BCC4331A-7F21-461B-83BA-265628420442}"/>
          </ac:picMkLst>
        </pc:picChg>
        <pc:picChg chg="add del mod modCrop">
          <ac:chgData name="Nazar Shchur" userId="3faffa111ac016f6" providerId="LiveId" clId="{5B804824-10D2-4E48-849D-2DD95470034D}" dt="2021-02-10T18:54:32.592" v="1979" actId="478"/>
          <ac:picMkLst>
            <pc:docMk/>
            <pc:sldMk cId="3769046231" sldId="550"/>
            <ac:picMk id="13" creationId="{6433FDB1-FEE7-4492-B95C-7D2E1BA84B86}"/>
          </ac:picMkLst>
        </pc:picChg>
        <pc:picChg chg="mod">
          <ac:chgData name="Nazar Shchur" userId="3faffa111ac016f6" providerId="LiveId" clId="{5B804824-10D2-4E48-849D-2DD95470034D}" dt="2021-02-10T18:47:11.836" v="1874" actId="732"/>
          <ac:picMkLst>
            <pc:docMk/>
            <pc:sldMk cId="3769046231" sldId="550"/>
            <ac:picMk id="15" creationId="{6AA91114-EDE0-4D18-B2AA-7E2906EC5A67}"/>
          </ac:picMkLst>
        </pc:picChg>
        <pc:picChg chg="del">
          <ac:chgData name="Nazar Shchur" userId="3faffa111ac016f6" providerId="LiveId" clId="{5B804824-10D2-4E48-849D-2DD95470034D}" dt="2021-02-10T18:42:55.988" v="1842" actId="478"/>
          <ac:picMkLst>
            <pc:docMk/>
            <pc:sldMk cId="3769046231" sldId="550"/>
            <ac:picMk id="16" creationId="{C74EFEA1-AEC8-4D2D-9C4C-61CE7C884445}"/>
          </ac:picMkLst>
        </pc:picChg>
        <pc:picChg chg="add del mod">
          <ac:chgData name="Nazar Shchur" userId="3faffa111ac016f6" providerId="LiveId" clId="{5B804824-10D2-4E48-849D-2DD95470034D}" dt="2021-02-10T18:49:41.505" v="1933" actId="478"/>
          <ac:picMkLst>
            <pc:docMk/>
            <pc:sldMk cId="3769046231" sldId="550"/>
            <ac:picMk id="17" creationId="{25D9217B-E4E9-48E9-87C5-5BDDC1F4AEDE}"/>
          </ac:picMkLst>
        </pc:picChg>
        <pc:picChg chg="del">
          <ac:chgData name="Nazar Shchur" userId="3faffa111ac016f6" providerId="LiveId" clId="{5B804824-10D2-4E48-849D-2DD95470034D}" dt="2021-02-10T18:42:55.988" v="1842" actId="478"/>
          <ac:picMkLst>
            <pc:docMk/>
            <pc:sldMk cId="3769046231" sldId="550"/>
            <ac:picMk id="18" creationId="{42A298DC-073B-4106-A728-4981952D5DEF}"/>
          </ac:picMkLst>
        </pc:picChg>
        <pc:picChg chg="mod">
          <ac:chgData name="Nazar Shchur" userId="3faffa111ac016f6" providerId="LiveId" clId="{5B804824-10D2-4E48-849D-2DD95470034D}" dt="2021-02-10T18:47:51.484" v="1904" actId="1076"/>
          <ac:picMkLst>
            <pc:docMk/>
            <pc:sldMk cId="3769046231" sldId="550"/>
            <ac:picMk id="19" creationId="{A01B722B-40AB-46A7-A0A8-5A45C4D2E9AB}"/>
          </ac:picMkLst>
        </pc:picChg>
        <pc:picChg chg="del">
          <ac:chgData name="Nazar Shchur" userId="3faffa111ac016f6" providerId="LiveId" clId="{5B804824-10D2-4E48-849D-2DD95470034D}" dt="2021-02-10T18:42:55.988" v="1842" actId="478"/>
          <ac:picMkLst>
            <pc:docMk/>
            <pc:sldMk cId="3769046231" sldId="550"/>
            <ac:picMk id="20" creationId="{12C6AE22-FABB-4755-99DD-E4D738D9E82D}"/>
          </ac:picMkLst>
        </pc:picChg>
        <pc:picChg chg="del">
          <ac:chgData name="Nazar Shchur" userId="3faffa111ac016f6" providerId="LiveId" clId="{5B804824-10D2-4E48-849D-2DD95470034D}" dt="2021-02-10T18:42:55.988" v="1842" actId="478"/>
          <ac:picMkLst>
            <pc:docMk/>
            <pc:sldMk cId="3769046231" sldId="550"/>
            <ac:picMk id="21" creationId="{18245B00-3ACD-4547-ABC9-A583A5CE8B84}"/>
          </ac:picMkLst>
        </pc:picChg>
        <pc:picChg chg="add mod modCrop">
          <ac:chgData name="Nazar Shchur" userId="3faffa111ac016f6" providerId="LiveId" clId="{5B804824-10D2-4E48-849D-2DD95470034D}" dt="2021-02-10T18:49:35.486" v="1931" actId="1076"/>
          <ac:picMkLst>
            <pc:docMk/>
            <pc:sldMk cId="3769046231" sldId="550"/>
            <ac:picMk id="24" creationId="{97480C55-145D-413E-82E1-FEFF2EF8E9F1}"/>
          </ac:picMkLst>
        </pc:picChg>
        <pc:picChg chg="add del mod">
          <ac:chgData name="Nazar Shchur" userId="3faffa111ac016f6" providerId="LiveId" clId="{5B804824-10D2-4E48-849D-2DD95470034D}" dt="2021-02-10T18:54:34.727" v="1980" actId="21"/>
          <ac:picMkLst>
            <pc:docMk/>
            <pc:sldMk cId="3769046231" sldId="550"/>
            <ac:picMk id="25" creationId="{3E496734-D86B-4AF9-93F3-34B9C6FB6F0D}"/>
          </ac:picMkLst>
        </pc:picChg>
        <pc:picChg chg="add mod">
          <ac:chgData name="Nazar Shchur" userId="3faffa111ac016f6" providerId="LiveId" clId="{5B804824-10D2-4E48-849D-2DD95470034D}" dt="2021-02-10T18:49:16.368" v="1925" actId="732"/>
          <ac:picMkLst>
            <pc:docMk/>
            <pc:sldMk cId="3769046231" sldId="550"/>
            <ac:picMk id="3074" creationId="{EC15EE36-7F73-4BD9-983C-7F87EAF1BD12}"/>
          </ac:picMkLst>
        </pc:picChg>
      </pc:sldChg>
      <pc:sldChg chg="addSp delSp modSp add mod delAnim modAnim">
        <pc:chgData name="Nazar Shchur" userId="3faffa111ac016f6" providerId="LiveId" clId="{5B804824-10D2-4E48-849D-2DD95470034D}" dt="2021-02-10T19:15:42.861" v="2108" actId="732"/>
        <pc:sldMkLst>
          <pc:docMk/>
          <pc:sldMk cId="1922731576" sldId="551"/>
        </pc:sldMkLst>
        <pc:spChg chg="mod">
          <ac:chgData name="Nazar Shchur" userId="3faffa111ac016f6" providerId="LiveId" clId="{5B804824-10D2-4E48-849D-2DD95470034D}" dt="2021-02-10T18:52:25.533" v="1957" actId="20577"/>
          <ac:spMkLst>
            <pc:docMk/>
            <pc:sldMk cId="1922731576" sldId="551"/>
            <ac:spMk id="22" creationId="{7281F149-783F-4543-9943-5010E4DF0907}"/>
          </ac:spMkLst>
        </pc:spChg>
        <pc:picChg chg="del">
          <ac:chgData name="Nazar Shchur" userId="3faffa111ac016f6" providerId="LiveId" clId="{5B804824-10D2-4E48-849D-2DD95470034D}" dt="2021-02-10T18:55:11.493" v="1992" actId="478"/>
          <ac:picMkLst>
            <pc:docMk/>
            <pc:sldMk cId="1922731576" sldId="551"/>
            <ac:picMk id="2" creationId="{BCC4331A-7F21-461B-83BA-265628420442}"/>
          </ac:picMkLst>
        </pc:picChg>
        <pc:picChg chg="add mod ord modCrop">
          <ac:chgData name="Nazar Shchur" userId="3faffa111ac016f6" providerId="LiveId" clId="{5B804824-10D2-4E48-849D-2DD95470034D}" dt="2021-02-10T19:15:42.861" v="2108" actId="732"/>
          <ac:picMkLst>
            <pc:docMk/>
            <pc:sldMk cId="1922731576" sldId="551"/>
            <ac:picMk id="4" creationId="{4D9AA297-095F-45C7-821B-5A6AB992B15A}"/>
          </ac:picMkLst>
        </pc:picChg>
        <pc:picChg chg="add mod">
          <ac:chgData name="Nazar Shchur" userId="3faffa111ac016f6" providerId="LiveId" clId="{5B804824-10D2-4E48-849D-2DD95470034D}" dt="2021-02-10T19:04:21.592" v="2032" actId="14861"/>
          <ac:picMkLst>
            <pc:docMk/>
            <pc:sldMk cId="1922731576" sldId="551"/>
            <ac:picMk id="11" creationId="{88AAC98B-4595-49FB-BE32-2089C1155CCE}"/>
          </ac:picMkLst>
        </pc:picChg>
        <pc:picChg chg="add mod">
          <ac:chgData name="Nazar Shchur" userId="3faffa111ac016f6" providerId="LiveId" clId="{5B804824-10D2-4E48-849D-2DD95470034D}" dt="2021-02-10T19:04:21.592" v="2032" actId="14861"/>
          <ac:picMkLst>
            <pc:docMk/>
            <pc:sldMk cId="1922731576" sldId="551"/>
            <ac:picMk id="12" creationId="{765AFC72-334D-47E3-A813-A5043672B333}"/>
          </ac:picMkLst>
        </pc:picChg>
        <pc:picChg chg="del">
          <ac:chgData name="Nazar Shchur" userId="3faffa111ac016f6" providerId="LiveId" clId="{5B804824-10D2-4E48-849D-2DD95470034D}" dt="2021-02-10T18:54:41.579" v="1983" actId="478"/>
          <ac:picMkLst>
            <pc:docMk/>
            <pc:sldMk cId="1922731576" sldId="551"/>
            <ac:picMk id="13" creationId="{6433FDB1-FEE7-4492-B95C-7D2E1BA84B86}"/>
          </ac:picMkLst>
        </pc:picChg>
        <pc:picChg chg="add mod">
          <ac:chgData name="Nazar Shchur" userId="3faffa111ac016f6" providerId="LiveId" clId="{5B804824-10D2-4E48-849D-2DD95470034D}" dt="2021-02-10T19:04:21.592" v="2032" actId="14861"/>
          <ac:picMkLst>
            <pc:docMk/>
            <pc:sldMk cId="1922731576" sldId="551"/>
            <ac:picMk id="14" creationId="{A8EE8AB7-8D80-41D9-8347-03B8FFAA3AE1}"/>
          </ac:picMkLst>
        </pc:picChg>
        <pc:picChg chg="del">
          <ac:chgData name="Nazar Shchur" userId="3faffa111ac016f6" providerId="LiveId" clId="{5B804824-10D2-4E48-849D-2DD95470034D}" dt="2021-02-10T18:53:46.459" v="1970" actId="478"/>
          <ac:picMkLst>
            <pc:docMk/>
            <pc:sldMk cId="1922731576" sldId="551"/>
            <ac:picMk id="15" creationId="{6AA91114-EDE0-4D18-B2AA-7E2906EC5A67}"/>
          </ac:picMkLst>
        </pc:picChg>
        <pc:picChg chg="del">
          <ac:chgData name="Nazar Shchur" userId="3faffa111ac016f6" providerId="LiveId" clId="{5B804824-10D2-4E48-849D-2DD95470034D}" dt="2021-02-10T18:56:27.772" v="1998" actId="478"/>
          <ac:picMkLst>
            <pc:docMk/>
            <pc:sldMk cId="1922731576" sldId="551"/>
            <ac:picMk id="19" creationId="{A01B722B-40AB-46A7-A0A8-5A45C4D2E9AB}"/>
          </ac:picMkLst>
        </pc:picChg>
        <pc:picChg chg="del">
          <ac:chgData name="Nazar Shchur" userId="3faffa111ac016f6" providerId="LiveId" clId="{5B804824-10D2-4E48-849D-2DD95470034D}" dt="2021-02-10T19:04:07.502" v="2031" actId="478"/>
          <ac:picMkLst>
            <pc:docMk/>
            <pc:sldMk cId="1922731576" sldId="551"/>
            <ac:picMk id="24" creationId="{97480C55-145D-413E-82E1-FEFF2EF8E9F1}"/>
          </ac:picMkLst>
        </pc:picChg>
        <pc:picChg chg="del">
          <ac:chgData name="Nazar Shchur" userId="3faffa111ac016f6" providerId="LiveId" clId="{5B804824-10D2-4E48-849D-2DD95470034D}" dt="2021-02-10T19:00:00.035" v="2009" actId="478"/>
          <ac:picMkLst>
            <pc:docMk/>
            <pc:sldMk cId="1922731576" sldId="551"/>
            <ac:picMk id="3074" creationId="{EC15EE36-7F73-4BD9-983C-7F87EAF1BD12}"/>
          </ac:picMkLst>
        </pc:picChg>
        <pc:picChg chg="add mod">
          <ac:chgData name="Nazar Shchur" userId="3faffa111ac016f6" providerId="LiveId" clId="{5B804824-10D2-4E48-849D-2DD95470034D}" dt="2021-02-10T19:04:21.592" v="2032" actId="14861"/>
          <ac:picMkLst>
            <pc:docMk/>
            <pc:sldMk cId="1922731576" sldId="551"/>
            <ac:picMk id="5122" creationId="{F05C292F-7353-454A-A5AB-E16E718195A0}"/>
          </ac:picMkLst>
        </pc:picChg>
        <pc:picChg chg="add del mod">
          <ac:chgData name="Nazar Shchur" userId="3faffa111ac016f6" providerId="LiveId" clId="{5B804824-10D2-4E48-849D-2DD95470034D}" dt="2021-02-10T19:01:22.031" v="2021" actId="478"/>
          <ac:picMkLst>
            <pc:docMk/>
            <pc:sldMk cId="1922731576" sldId="551"/>
            <ac:picMk id="5124" creationId="{DD428AE1-E21A-4D4B-B0AA-3B6FF10C5546}"/>
          </ac:picMkLst>
        </pc:picChg>
        <pc:picChg chg="add mod">
          <ac:chgData name="Nazar Shchur" userId="3faffa111ac016f6" providerId="LiveId" clId="{5B804824-10D2-4E48-849D-2DD95470034D}" dt="2021-02-10T19:04:21.592" v="2032" actId="14861"/>
          <ac:picMkLst>
            <pc:docMk/>
            <pc:sldMk cId="1922731576" sldId="551"/>
            <ac:picMk id="5126" creationId="{E313D155-01BD-44AD-B305-7AC7BF13244A}"/>
          </ac:picMkLst>
        </pc:picChg>
      </pc:sldChg>
      <pc:sldChg chg="addSp delSp modSp add mod delAnim modAnim">
        <pc:chgData name="Nazar Shchur" userId="3faffa111ac016f6" providerId="LiveId" clId="{5B804824-10D2-4E48-849D-2DD95470034D}" dt="2021-02-11T07:39:47.031" v="2512"/>
        <pc:sldMkLst>
          <pc:docMk/>
          <pc:sldMk cId="2076924344" sldId="552"/>
        </pc:sldMkLst>
        <pc:spChg chg="mod">
          <ac:chgData name="Nazar Shchur" userId="3faffa111ac016f6" providerId="LiveId" clId="{5B804824-10D2-4E48-849D-2DD95470034D}" dt="2021-02-10T19:04:57.036" v="2045" actId="20577"/>
          <ac:spMkLst>
            <pc:docMk/>
            <pc:sldMk cId="2076924344" sldId="552"/>
            <ac:spMk id="22" creationId="{7281F149-783F-4543-9943-5010E4DF0907}"/>
          </ac:spMkLst>
        </pc:spChg>
        <pc:picChg chg="del">
          <ac:chgData name="Nazar Shchur" userId="3faffa111ac016f6" providerId="LiveId" clId="{5B804824-10D2-4E48-849D-2DD95470034D}" dt="2021-02-10T19:15:30.216" v="2106" actId="478"/>
          <ac:picMkLst>
            <pc:docMk/>
            <pc:sldMk cId="2076924344" sldId="552"/>
            <ac:picMk id="4" creationId="{4D9AA297-095F-45C7-821B-5A6AB992B15A}"/>
          </ac:picMkLst>
        </pc:picChg>
        <pc:picChg chg="del">
          <ac:chgData name="Nazar Shchur" userId="3faffa111ac016f6" providerId="LiveId" clId="{5B804824-10D2-4E48-849D-2DD95470034D}" dt="2021-02-10T19:07:55.860" v="2057" actId="478"/>
          <ac:picMkLst>
            <pc:docMk/>
            <pc:sldMk cId="2076924344" sldId="552"/>
            <ac:picMk id="11" creationId="{88AAC98B-4595-49FB-BE32-2089C1155CCE}"/>
          </ac:picMkLst>
        </pc:picChg>
        <pc:picChg chg="del">
          <ac:chgData name="Nazar Shchur" userId="3faffa111ac016f6" providerId="LiveId" clId="{5B804824-10D2-4E48-849D-2DD95470034D}" dt="2021-02-10T19:08:19.627" v="2064" actId="478"/>
          <ac:picMkLst>
            <pc:docMk/>
            <pc:sldMk cId="2076924344" sldId="552"/>
            <ac:picMk id="12" creationId="{765AFC72-334D-47E3-A813-A5043672B333}"/>
          </ac:picMkLst>
        </pc:picChg>
        <pc:picChg chg="add del mod">
          <ac:chgData name="Nazar Shchur" userId="3faffa111ac016f6" providerId="LiveId" clId="{5B804824-10D2-4E48-849D-2DD95470034D}" dt="2021-02-10T19:07:24.365" v="2050" actId="478"/>
          <ac:picMkLst>
            <pc:docMk/>
            <pc:sldMk cId="2076924344" sldId="552"/>
            <ac:picMk id="13" creationId="{E483EBBF-4628-419F-B35E-C2159E6A22DE}"/>
          </ac:picMkLst>
        </pc:picChg>
        <pc:picChg chg="del">
          <ac:chgData name="Nazar Shchur" userId="3faffa111ac016f6" providerId="LiveId" clId="{5B804824-10D2-4E48-849D-2DD95470034D}" dt="2021-02-10T19:09:18.020" v="2072" actId="478"/>
          <ac:picMkLst>
            <pc:docMk/>
            <pc:sldMk cId="2076924344" sldId="552"/>
            <ac:picMk id="14" creationId="{A8EE8AB7-8D80-41D9-8347-03B8FFAA3AE1}"/>
          </ac:picMkLst>
        </pc:picChg>
        <pc:picChg chg="add del mod ord modCrop">
          <ac:chgData name="Nazar Shchur" userId="3faffa111ac016f6" providerId="LiveId" clId="{5B804824-10D2-4E48-849D-2DD95470034D}" dt="2021-02-11T07:38:38.260" v="2500" actId="478"/>
          <ac:picMkLst>
            <pc:docMk/>
            <pc:sldMk cId="2076924344" sldId="552"/>
            <ac:picMk id="15" creationId="{32480361-2758-4C9F-AA72-54353C7D4281}"/>
          </ac:picMkLst>
        </pc:picChg>
        <pc:picChg chg="add del mod ord modCrop">
          <ac:chgData name="Nazar Shchur" userId="3faffa111ac016f6" providerId="LiveId" clId="{5B804824-10D2-4E48-849D-2DD95470034D}" dt="2021-02-11T07:39:36.626" v="2509" actId="478"/>
          <ac:picMkLst>
            <pc:docMk/>
            <pc:sldMk cId="2076924344" sldId="552"/>
            <ac:picMk id="16" creationId="{93173254-0CD4-4C76-B16A-181C8B4BE9F9}"/>
          </ac:picMkLst>
        </pc:picChg>
        <pc:picChg chg="add mod">
          <ac:chgData name="Nazar Shchur" userId="3faffa111ac016f6" providerId="LiveId" clId="{5B804824-10D2-4E48-849D-2DD95470034D}" dt="2021-02-11T07:38:36.802" v="2499" actId="167"/>
          <ac:picMkLst>
            <pc:docMk/>
            <pc:sldMk cId="2076924344" sldId="552"/>
            <ac:picMk id="5122" creationId="{59176D3E-3E3A-40FD-A67F-4401A0EC82E2}"/>
          </ac:picMkLst>
        </pc:picChg>
        <pc:picChg chg="del">
          <ac:chgData name="Nazar Shchur" userId="3faffa111ac016f6" providerId="LiveId" clId="{5B804824-10D2-4E48-849D-2DD95470034D}" dt="2021-02-10T19:11:36.666" v="2083" actId="478"/>
          <ac:picMkLst>
            <pc:docMk/>
            <pc:sldMk cId="2076924344" sldId="552"/>
            <ac:picMk id="5122" creationId="{F05C292F-7353-454A-A5AB-E16E718195A0}"/>
          </ac:picMkLst>
        </pc:picChg>
        <pc:picChg chg="add mod">
          <ac:chgData name="Nazar Shchur" userId="3faffa111ac016f6" providerId="LiveId" clId="{5B804824-10D2-4E48-849D-2DD95470034D}" dt="2021-02-11T07:39:35.166" v="2508" actId="167"/>
          <ac:picMkLst>
            <pc:docMk/>
            <pc:sldMk cId="2076924344" sldId="552"/>
            <ac:picMk id="5124" creationId="{F1E8608B-49EE-4AEF-B1BA-EF57DB06661C}"/>
          </ac:picMkLst>
        </pc:picChg>
        <pc:picChg chg="del">
          <ac:chgData name="Nazar Shchur" userId="3faffa111ac016f6" providerId="LiveId" clId="{5B804824-10D2-4E48-849D-2DD95470034D}" dt="2021-02-10T19:13:32.423" v="2091" actId="478"/>
          <ac:picMkLst>
            <pc:docMk/>
            <pc:sldMk cId="2076924344" sldId="552"/>
            <ac:picMk id="5126" creationId="{E313D155-01BD-44AD-B305-7AC7BF13244A}"/>
          </ac:picMkLst>
        </pc:picChg>
        <pc:picChg chg="add mod">
          <ac:chgData name="Nazar Shchur" userId="3faffa111ac016f6" providerId="LiveId" clId="{5B804824-10D2-4E48-849D-2DD95470034D}" dt="2021-02-10T19:16:22.385" v="2110" actId="1076"/>
          <ac:picMkLst>
            <pc:docMk/>
            <pc:sldMk cId="2076924344" sldId="552"/>
            <ac:picMk id="6146" creationId="{0A1CF71C-2371-475D-B61A-CE0478EB0D3F}"/>
          </ac:picMkLst>
        </pc:picChg>
        <pc:picChg chg="add mod">
          <ac:chgData name="Nazar Shchur" userId="3faffa111ac016f6" providerId="LiveId" clId="{5B804824-10D2-4E48-849D-2DD95470034D}" dt="2021-02-10T19:16:14.168" v="2109" actId="14861"/>
          <ac:picMkLst>
            <pc:docMk/>
            <pc:sldMk cId="2076924344" sldId="552"/>
            <ac:picMk id="6148" creationId="{38288C66-256D-4490-AAEE-D077DE010B36}"/>
          </ac:picMkLst>
        </pc:picChg>
        <pc:picChg chg="add mod">
          <ac:chgData name="Nazar Shchur" userId="3faffa111ac016f6" providerId="LiveId" clId="{5B804824-10D2-4E48-849D-2DD95470034D}" dt="2021-02-10T19:16:14.168" v="2109" actId="14861"/>
          <ac:picMkLst>
            <pc:docMk/>
            <pc:sldMk cId="2076924344" sldId="552"/>
            <ac:picMk id="6150" creationId="{8FA1E08B-41A8-452D-890C-B6386F0D0950}"/>
          </ac:picMkLst>
        </pc:picChg>
        <pc:picChg chg="add mod">
          <ac:chgData name="Nazar Shchur" userId="3faffa111ac016f6" providerId="LiveId" clId="{5B804824-10D2-4E48-849D-2DD95470034D}" dt="2021-02-10T19:16:14.168" v="2109" actId="14861"/>
          <ac:picMkLst>
            <pc:docMk/>
            <pc:sldMk cId="2076924344" sldId="552"/>
            <ac:picMk id="6152" creationId="{A5050DBB-F4C4-4AA6-B24C-FAE451B0853E}"/>
          </ac:picMkLst>
        </pc:picChg>
      </pc:sldChg>
      <pc:sldChg chg="addSp delSp modSp add del mod ord delAnim modAnim">
        <pc:chgData name="Nazar Shchur" userId="3faffa111ac016f6" providerId="LiveId" clId="{5B804824-10D2-4E48-849D-2DD95470034D}" dt="2021-02-11T07:20:02.849" v="2376" actId="47"/>
        <pc:sldMkLst>
          <pc:docMk/>
          <pc:sldMk cId="1753299362" sldId="553"/>
        </pc:sldMkLst>
        <pc:spChg chg="mod">
          <ac:chgData name="Nazar Shchur" userId="3faffa111ac016f6" providerId="LiveId" clId="{5B804824-10D2-4E48-849D-2DD95470034D}" dt="2021-02-10T19:18:01.156" v="2133" actId="1076"/>
          <ac:spMkLst>
            <pc:docMk/>
            <pc:sldMk cId="1753299362" sldId="553"/>
            <ac:spMk id="22" creationId="{7281F149-783F-4543-9943-5010E4DF0907}"/>
          </ac:spMkLst>
        </pc:spChg>
        <pc:picChg chg="add del">
          <ac:chgData name="Nazar Shchur" userId="3faffa111ac016f6" providerId="LiveId" clId="{5B804824-10D2-4E48-849D-2DD95470034D}" dt="2021-02-10T19:25:30.831" v="2215"/>
          <ac:picMkLst>
            <pc:docMk/>
            <pc:sldMk cId="1753299362" sldId="553"/>
            <ac:picMk id="2" creationId="{FA55B7B5-977D-4B96-B535-20B13EF26BCF}"/>
          </ac:picMkLst>
        </pc:picChg>
        <pc:picChg chg="del">
          <ac:chgData name="Nazar Shchur" userId="3faffa111ac016f6" providerId="LiveId" clId="{5B804824-10D2-4E48-849D-2DD95470034D}" dt="2021-02-10T19:19:21.927" v="2138" actId="478"/>
          <ac:picMkLst>
            <pc:docMk/>
            <pc:sldMk cId="1753299362" sldId="553"/>
            <ac:picMk id="4" creationId="{4D9AA297-095F-45C7-821B-5A6AB992B15A}"/>
          </ac:picMkLst>
        </pc:picChg>
        <pc:picChg chg="add del mod">
          <ac:chgData name="Nazar Shchur" userId="3faffa111ac016f6" providerId="LiveId" clId="{5B804824-10D2-4E48-849D-2DD95470034D}" dt="2021-02-11T07:13:07.490" v="2298" actId="478"/>
          <ac:picMkLst>
            <pc:docMk/>
            <pc:sldMk cId="1753299362" sldId="553"/>
            <ac:picMk id="9" creationId="{1B6EE451-5ED4-4713-9A61-CC0A0B0CEF92}"/>
          </ac:picMkLst>
        </pc:picChg>
        <pc:picChg chg="add del mod ord">
          <ac:chgData name="Nazar Shchur" userId="3faffa111ac016f6" providerId="LiveId" clId="{5B804824-10D2-4E48-849D-2DD95470034D}" dt="2021-02-11T07:13:36.766" v="2304" actId="478"/>
          <ac:picMkLst>
            <pc:docMk/>
            <pc:sldMk cId="1753299362" sldId="553"/>
            <ac:picMk id="10" creationId="{143F1D75-C250-4A47-8461-C4505E6F50E3}"/>
          </ac:picMkLst>
        </pc:picChg>
        <pc:picChg chg="add del mod">
          <ac:chgData name="Nazar Shchur" userId="3faffa111ac016f6" providerId="LiveId" clId="{5B804824-10D2-4E48-849D-2DD95470034D}" dt="2021-02-11T07:14:39.995" v="2342" actId="478"/>
          <ac:picMkLst>
            <pc:docMk/>
            <pc:sldMk cId="1753299362" sldId="553"/>
            <ac:picMk id="11" creationId="{41024DBE-6AE7-4C66-B86D-1547394C46EC}"/>
          </ac:picMkLst>
        </pc:picChg>
        <pc:picChg chg="del">
          <ac:chgData name="Nazar Shchur" userId="3faffa111ac016f6" providerId="LiveId" clId="{5B804824-10D2-4E48-849D-2DD95470034D}" dt="2021-02-10T19:19:19.758" v="2134" actId="478"/>
          <ac:picMkLst>
            <pc:docMk/>
            <pc:sldMk cId="1753299362" sldId="553"/>
            <ac:picMk id="11" creationId="{88AAC98B-4595-49FB-BE32-2089C1155CCE}"/>
          </ac:picMkLst>
        </pc:picChg>
        <pc:picChg chg="del">
          <ac:chgData name="Nazar Shchur" userId="3faffa111ac016f6" providerId="LiveId" clId="{5B804824-10D2-4E48-849D-2DD95470034D}" dt="2021-02-10T19:19:20.330" v="2135" actId="478"/>
          <ac:picMkLst>
            <pc:docMk/>
            <pc:sldMk cId="1753299362" sldId="553"/>
            <ac:picMk id="12" creationId="{765AFC72-334D-47E3-A813-A5043672B333}"/>
          </ac:picMkLst>
        </pc:picChg>
        <pc:picChg chg="add mod">
          <ac:chgData name="Nazar Shchur" userId="3faffa111ac016f6" providerId="LiveId" clId="{5B804824-10D2-4E48-849D-2DD95470034D}" dt="2021-02-11T07:14:38.323" v="2341" actId="167"/>
          <ac:picMkLst>
            <pc:docMk/>
            <pc:sldMk cId="1753299362" sldId="553"/>
            <ac:picMk id="12" creationId="{F0C228AB-9FB1-40EF-9653-A7B7C9370FB7}"/>
          </ac:picMkLst>
        </pc:picChg>
        <pc:picChg chg="del">
          <ac:chgData name="Nazar Shchur" userId="3faffa111ac016f6" providerId="LiveId" clId="{5B804824-10D2-4E48-849D-2DD95470034D}" dt="2021-02-10T19:19:22.481" v="2139" actId="478"/>
          <ac:picMkLst>
            <pc:docMk/>
            <pc:sldMk cId="1753299362" sldId="553"/>
            <ac:picMk id="14" creationId="{A8EE8AB7-8D80-41D9-8347-03B8FFAA3AE1}"/>
          </ac:picMkLst>
        </pc:picChg>
        <pc:picChg chg="del">
          <ac:chgData name="Nazar Shchur" userId="3faffa111ac016f6" providerId="LiveId" clId="{5B804824-10D2-4E48-849D-2DD95470034D}" dt="2021-02-10T19:19:20.861" v="2136" actId="478"/>
          <ac:picMkLst>
            <pc:docMk/>
            <pc:sldMk cId="1753299362" sldId="553"/>
            <ac:picMk id="5122" creationId="{F05C292F-7353-454A-A5AB-E16E718195A0}"/>
          </ac:picMkLst>
        </pc:picChg>
        <pc:picChg chg="del">
          <ac:chgData name="Nazar Shchur" userId="3faffa111ac016f6" providerId="LiveId" clId="{5B804824-10D2-4E48-849D-2DD95470034D}" dt="2021-02-10T19:19:21.463" v="2137" actId="478"/>
          <ac:picMkLst>
            <pc:docMk/>
            <pc:sldMk cId="1753299362" sldId="553"/>
            <ac:picMk id="5126" creationId="{E313D155-01BD-44AD-B305-7AC7BF13244A}"/>
          </ac:picMkLst>
        </pc:picChg>
        <pc:picChg chg="add mod">
          <ac:chgData name="Nazar Shchur" userId="3faffa111ac016f6" providerId="LiveId" clId="{5B804824-10D2-4E48-849D-2DD95470034D}" dt="2021-02-11T07:13:04.951" v="2297" actId="732"/>
          <ac:picMkLst>
            <pc:docMk/>
            <pc:sldMk cId="1753299362" sldId="553"/>
            <ac:picMk id="7170" creationId="{886B6614-63C7-40A6-BF7F-175FC413F90F}"/>
          </ac:picMkLst>
        </pc:picChg>
        <pc:picChg chg="add del mod">
          <ac:chgData name="Nazar Shchur" userId="3faffa111ac016f6" providerId="LiveId" clId="{5B804824-10D2-4E48-849D-2DD95470034D}" dt="2021-02-10T19:24:58.857" v="2213" actId="478"/>
          <ac:picMkLst>
            <pc:docMk/>
            <pc:sldMk cId="1753299362" sldId="553"/>
            <ac:picMk id="7172" creationId="{EB1C3B0E-00AD-4ED5-9F3F-25C49DD45791}"/>
          </ac:picMkLst>
        </pc:picChg>
        <pc:picChg chg="add mod">
          <ac:chgData name="Nazar Shchur" userId="3faffa111ac016f6" providerId="LiveId" clId="{5B804824-10D2-4E48-849D-2DD95470034D}" dt="2021-02-11T07:13:35.260" v="2303" actId="167"/>
          <ac:picMkLst>
            <pc:docMk/>
            <pc:sldMk cId="1753299362" sldId="553"/>
            <ac:picMk id="7174" creationId="{F7EAB822-B92D-4E8D-9D1D-C0C7682C75B2}"/>
          </ac:picMkLst>
        </pc:picChg>
        <pc:picChg chg="add mod">
          <ac:chgData name="Nazar Shchur" userId="3faffa111ac016f6" providerId="LiveId" clId="{5B804824-10D2-4E48-849D-2DD95470034D}" dt="2021-02-10T19:25:55.927" v="2246" actId="1038"/>
          <ac:picMkLst>
            <pc:docMk/>
            <pc:sldMk cId="1753299362" sldId="553"/>
            <ac:picMk id="7176" creationId="{A2858B61-3478-459E-901D-5C0299AD4DD6}"/>
          </ac:picMkLst>
        </pc:picChg>
        <pc:picChg chg="add mod">
          <ac:chgData name="Nazar Shchur" userId="3faffa111ac016f6" providerId="LiveId" clId="{5B804824-10D2-4E48-849D-2DD95470034D}" dt="2021-02-10T19:25:55.927" v="2246" actId="1038"/>
          <ac:picMkLst>
            <pc:docMk/>
            <pc:sldMk cId="1753299362" sldId="553"/>
            <ac:picMk id="7178" creationId="{D97A4CCE-17A2-48B6-AC92-61C2010662FF}"/>
          </ac:picMkLst>
        </pc:picChg>
      </pc:sldChg>
      <pc:sldChg chg="add del">
        <pc:chgData name="Nazar Shchur" userId="3faffa111ac016f6" providerId="LiveId" clId="{5B804824-10D2-4E48-849D-2DD95470034D}" dt="2021-02-10T19:26:11.917" v="2248" actId="47"/>
        <pc:sldMkLst>
          <pc:docMk/>
          <pc:sldMk cId="2886132235" sldId="554"/>
        </pc:sldMkLst>
      </pc:sldChg>
      <pc:sldChg chg="addSp delSp modSp add mod ord delAnim modAnim">
        <pc:chgData name="Nazar Shchur" userId="3faffa111ac016f6" providerId="LiveId" clId="{5B804824-10D2-4E48-849D-2DD95470034D}" dt="2021-02-11T08:16:34.342" v="2636"/>
        <pc:sldMkLst>
          <pc:docMk/>
          <pc:sldMk cId="4261998987" sldId="554"/>
        </pc:sldMkLst>
        <pc:spChg chg="add mod">
          <ac:chgData name="Nazar Shchur" userId="3faffa111ac016f6" providerId="LiveId" clId="{5B804824-10D2-4E48-849D-2DD95470034D}" dt="2021-02-11T07:43:05.339" v="2521" actId="1076"/>
          <ac:spMkLst>
            <pc:docMk/>
            <pc:sldMk cId="4261998987" sldId="554"/>
            <ac:spMk id="16" creationId="{2C98FEA9-CAC8-4DFE-9D27-77EF219EFA6E}"/>
          </ac:spMkLst>
        </pc:spChg>
        <pc:spChg chg="mod">
          <ac:chgData name="Nazar Shchur" userId="3faffa111ac016f6" providerId="LiveId" clId="{5B804824-10D2-4E48-849D-2DD95470034D}" dt="2021-02-10T19:26:36.718" v="2262" actId="20577"/>
          <ac:spMkLst>
            <pc:docMk/>
            <pc:sldMk cId="4261998987" sldId="554"/>
            <ac:spMk id="22" creationId="{7281F149-783F-4543-9943-5010E4DF0907}"/>
          </ac:spMkLst>
        </pc:spChg>
        <pc:picChg chg="del">
          <ac:chgData name="Nazar Shchur" userId="3faffa111ac016f6" providerId="LiveId" clId="{5B804824-10D2-4E48-849D-2DD95470034D}" dt="2021-02-11T07:20:37.214" v="2385" actId="478"/>
          <ac:picMkLst>
            <pc:docMk/>
            <pc:sldMk cId="4261998987" sldId="554"/>
            <ac:picMk id="2" creationId="{BCC4331A-7F21-461B-83BA-265628420442}"/>
          </ac:picMkLst>
        </pc:picChg>
        <pc:picChg chg="add mod">
          <ac:chgData name="Nazar Shchur" userId="3faffa111ac016f6" providerId="LiveId" clId="{5B804824-10D2-4E48-849D-2DD95470034D}" dt="2021-02-11T07:29:49.991" v="2419" actId="14861"/>
          <ac:picMkLst>
            <pc:docMk/>
            <pc:sldMk cId="4261998987" sldId="554"/>
            <ac:picMk id="12" creationId="{189F47FC-021C-405E-8C12-0ECABA786AF3}"/>
          </ac:picMkLst>
        </pc:picChg>
        <pc:picChg chg="del">
          <ac:chgData name="Nazar Shchur" userId="3faffa111ac016f6" providerId="LiveId" clId="{5B804824-10D2-4E48-849D-2DD95470034D}" dt="2021-02-10T19:27:57.389" v="2280" actId="478"/>
          <ac:picMkLst>
            <pc:docMk/>
            <pc:sldMk cId="4261998987" sldId="554"/>
            <ac:picMk id="13" creationId="{6433FDB1-FEE7-4492-B95C-7D2E1BA84B86}"/>
          </ac:picMkLst>
        </pc:picChg>
        <pc:picChg chg="add del mod">
          <ac:chgData name="Nazar Shchur" userId="3faffa111ac016f6" providerId="LiveId" clId="{5B804824-10D2-4E48-849D-2DD95470034D}" dt="2021-02-11T07:27:41.994" v="2406"/>
          <ac:picMkLst>
            <pc:docMk/>
            <pc:sldMk cId="4261998987" sldId="554"/>
            <ac:picMk id="14" creationId="{49C32BF6-5BC8-4CB7-B43A-27C9510A6F0D}"/>
          </ac:picMkLst>
        </pc:picChg>
        <pc:picChg chg="del">
          <ac:chgData name="Nazar Shchur" userId="3faffa111ac016f6" providerId="LiveId" clId="{5B804824-10D2-4E48-849D-2DD95470034D}" dt="2021-02-10T19:27:17.906" v="2272" actId="478"/>
          <ac:picMkLst>
            <pc:docMk/>
            <pc:sldMk cId="4261998987" sldId="554"/>
            <ac:picMk id="15" creationId="{6AA91114-EDE0-4D18-B2AA-7E2906EC5A67}"/>
          </ac:picMkLst>
        </pc:picChg>
        <pc:picChg chg="del">
          <ac:chgData name="Nazar Shchur" userId="3faffa111ac016f6" providerId="LiveId" clId="{5B804824-10D2-4E48-849D-2DD95470034D}" dt="2021-02-11T07:29:43.344" v="2418" actId="478"/>
          <ac:picMkLst>
            <pc:docMk/>
            <pc:sldMk cId="4261998987" sldId="554"/>
            <ac:picMk id="19" creationId="{A01B722B-40AB-46A7-A0A8-5A45C4D2E9AB}"/>
          </ac:picMkLst>
        </pc:picChg>
        <pc:picChg chg="del">
          <ac:chgData name="Nazar Shchur" userId="3faffa111ac016f6" providerId="LiveId" clId="{5B804824-10D2-4E48-849D-2DD95470034D}" dt="2021-02-11T07:25:30.627" v="2393" actId="478"/>
          <ac:picMkLst>
            <pc:docMk/>
            <pc:sldMk cId="4261998987" sldId="554"/>
            <ac:picMk id="24" creationId="{97480C55-145D-413E-82E1-FEFF2EF8E9F1}"/>
          </ac:picMkLst>
        </pc:picChg>
        <pc:picChg chg="del">
          <ac:chgData name="Nazar Shchur" userId="3faffa111ac016f6" providerId="LiveId" clId="{5B804824-10D2-4E48-849D-2DD95470034D}" dt="2021-02-11T07:27:49.849" v="2409" actId="478"/>
          <ac:picMkLst>
            <pc:docMk/>
            <pc:sldMk cId="4261998987" sldId="554"/>
            <ac:picMk id="3074" creationId="{EC15EE36-7F73-4BD9-983C-7F87EAF1BD12}"/>
          </ac:picMkLst>
        </pc:picChg>
        <pc:picChg chg="add mod">
          <ac:chgData name="Nazar Shchur" userId="3faffa111ac016f6" providerId="LiveId" clId="{5B804824-10D2-4E48-849D-2DD95470034D}" dt="2021-02-11T07:29:49.991" v="2419" actId="14861"/>
          <ac:picMkLst>
            <pc:docMk/>
            <pc:sldMk cId="4261998987" sldId="554"/>
            <ac:picMk id="4098" creationId="{98B0466F-7A7D-4D37-A70D-F755BD91AB0E}"/>
          </ac:picMkLst>
        </pc:picChg>
        <pc:picChg chg="add mod">
          <ac:chgData name="Nazar Shchur" userId="3faffa111ac016f6" providerId="LiveId" clId="{5B804824-10D2-4E48-849D-2DD95470034D}" dt="2021-02-11T07:29:49.991" v="2419" actId="14861"/>
          <ac:picMkLst>
            <pc:docMk/>
            <pc:sldMk cId="4261998987" sldId="554"/>
            <ac:picMk id="4100" creationId="{46A88C43-681F-44C6-AA2D-48713B55E0AA}"/>
          </ac:picMkLst>
        </pc:picChg>
        <pc:picChg chg="add mod">
          <ac:chgData name="Nazar Shchur" userId="3faffa111ac016f6" providerId="LiveId" clId="{5B804824-10D2-4E48-849D-2DD95470034D}" dt="2021-02-11T07:29:49.991" v="2419" actId="14861"/>
          <ac:picMkLst>
            <pc:docMk/>
            <pc:sldMk cId="4261998987" sldId="554"/>
            <ac:picMk id="4102" creationId="{05552BF8-821E-4AD8-AECE-880A84EF824C}"/>
          </ac:picMkLst>
        </pc:picChg>
        <pc:picChg chg="add mod">
          <ac:chgData name="Nazar Shchur" userId="3faffa111ac016f6" providerId="LiveId" clId="{5B804824-10D2-4E48-849D-2DD95470034D}" dt="2021-02-11T07:29:49.991" v="2419" actId="14861"/>
          <ac:picMkLst>
            <pc:docMk/>
            <pc:sldMk cId="4261998987" sldId="554"/>
            <ac:picMk id="8194" creationId="{B2B3EB1E-BB27-4EA9-A750-2B68CC761788}"/>
          </ac:picMkLst>
        </pc:picChg>
        <pc:picChg chg="add del mod">
          <ac:chgData name="Nazar Shchur" userId="3faffa111ac016f6" providerId="LiveId" clId="{5B804824-10D2-4E48-849D-2DD95470034D}" dt="2021-02-11T07:42:40.267" v="2517" actId="1076"/>
          <ac:picMkLst>
            <pc:docMk/>
            <pc:sldMk cId="4261998987" sldId="554"/>
            <ac:picMk id="8196" creationId="{254BEF9C-A505-4C20-B335-DDE7FB1AFEF2}"/>
          </ac:picMkLst>
        </pc:picChg>
      </pc:sldChg>
      <pc:sldChg chg="addSp modSp add del">
        <pc:chgData name="Nazar Shchur" userId="3faffa111ac016f6" providerId="LiveId" clId="{5B804824-10D2-4E48-849D-2DD95470034D}" dt="2021-02-11T07:20:05.243" v="2377" actId="47"/>
        <pc:sldMkLst>
          <pc:docMk/>
          <pc:sldMk cId="2946460253" sldId="555"/>
        </pc:sldMkLst>
        <pc:picChg chg="add mod">
          <ac:chgData name="Nazar Shchur" userId="3faffa111ac016f6" providerId="LiveId" clId="{5B804824-10D2-4E48-849D-2DD95470034D}" dt="2021-02-11T07:12:39.828" v="2292" actId="1076"/>
          <ac:picMkLst>
            <pc:docMk/>
            <pc:sldMk cId="2946460253" sldId="555"/>
            <ac:picMk id="1026" creationId="{49F5745A-112F-44F7-9B8E-C71BDB539F10}"/>
          </ac:picMkLst>
        </pc:picChg>
      </pc:sldChg>
      <pc:sldChg chg="addSp delSp modSp add mod ord modAnim">
        <pc:chgData name="Nazar Shchur" userId="3faffa111ac016f6" providerId="LiveId" clId="{5B804824-10D2-4E48-849D-2DD95470034D}" dt="2021-02-11T07:40:16.531" v="2514"/>
        <pc:sldMkLst>
          <pc:docMk/>
          <pc:sldMk cId="2681137593" sldId="556"/>
        </pc:sldMkLst>
        <pc:picChg chg="add mod">
          <ac:chgData name="Nazar Shchur" userId="3faffa111ac016f6" providerId="LiveId" clId="{5B804824-10D2-4E48-849D-2DD95470034D}" dt="2021-02-11T07:19:48.193" v="2375" actId="1076"/>
          <ac:picMkLst>
            <pc:docMk/>
            <pc:sldMk cId="2681137593" sldId="556"/>
            <ac:picMk id="3" creationId="{847F2DB3-12B8-4BBE-9662-616F80CC61A4}"/>
          </ac:picMkLst>
        </pc:picChg>
        <pc:picChg chg="mod">
          <ac:chgData name="Nazar Shchur" userId="3faffa111ac016f6" providerId="LiveId" clId="{5B804824-10D2-4E48-849D-2DD95470034D}" dt="2021-02-11T07:16:53.687" v="2370" actId="1076"/>
          <ac:picMkLst>
            <pc:docMk/>
            <pc:sldMk cId="2681137593" sldId="556"/>
            <ac:picMk id="12" creationId="{F0C228AB-9FB1-40EF-9653-A7B7C9370FB7}"/>
          </ac:picMkLst>
        </pc:picChg>
        <pc:picChg chg="add mod">
          <ac:chgData name="Nazar Shchur" userId="3faffa111ac016f6" providerId="LiveId" clId="{5B804824-10D2-4E48-849D-2DD95470034D}" dt="2021-02-11T07:15:58.685" v="2364" actId="1076"/>
          <ac:picMkLst>
            <pc:docMk/>
            <pc:sldMk cId="2681137593" sldId="556"/>
            <ac:picMk id="2050" creationId="{951284CE-9F5F-4C6F-A295-2C4967CD7174}"/>
          </ac:picMkLst>
        </pc:picChg>
        <pc:picChg chg="del">
          <ac:chgData name="Nazar Shchur" userId="3faffa111ac016f6" providerId="LiveId" clId="{5B804824-10D2-4E48-849D-2DD95470034D}" dt="2021-02-11T07:16:46.861" v="2369" actId="478"/>
          <ac:picMkLst>
            <pc:docMk/>
            <pc:sldMk cId="2681137593" sldId="556"/>
            <ac:picMk id="7176" creationId="{A2858B61-3478-459E-901D-5C0299AD4DD6}"/>
          </ac:picMkLst>
        </pc:picChg>
        <pc:picChg chg="mod">
          <ac:chgData name="Nazar Shchur" userId="3faffa111ac016f6" providerId="LiveId" clId="{5B804824-10D2-4E48-849D-2DD95470034D}" dt="2021-02-11T07:16:42.845" v="2368" actId="1076"/>
          <ac:picMkLst>
            <pc:docMk/>
            <pc:sldMk cId="2681137593" sldId="556"/>
            <ac:picMk id="7178" creationId="{D97A4CCE-17A2-48B6-AC92-61C2010662FF}"/>
          </ac:picMkLst>
        </pc:picChg>
      </pc:sldChg>
      <pc:sldChg chg="addSp delSp modSp add del ord modAnim">
        <pc:chgData name="Nazar Shchur" userId="3faffa111ac016f6" providerId="LiveId" clId="{5B804824-10D2-4E48-849D-2DD95470034D}" dt="2021-02-11T13:11:00.250" v="3703" actId="47"/>
        <pc:sldMkLst>
          <pc:docMk/>
          <pc:sldMk cId="3436352422" sldId="557"/>
        </pc:sldMkLst>
        <pc:spChg chg="add mod">
          <ac:chgData name="Nazar Shchur" userId="3faffa111ac016f6" providerId="LiveId" clId="{5B804824-10D2-4E48-849D-2DD95470034D}" dt="2021-02-11T07:34:53.378" v="2491"/>
          <ac:spMkLst>
            <pc:docMk/>
            <pc:sldMk cId="3436352422" sldId="557"/>
            <ac:spMk id="11" creationId="{37CA61B4-1969-467A-8413-B9C396706235}"/>
          </ac:spMkLst>
        </pc:spChg>
        <pc:spChg chg="add mod">
          <ac:chgData name="Nazar Shchur" userId="3faffa111ac016f6" providerId="LiveId" clId="{5B804824-10D2-4E48-849D-2DD95470034D}" dt="2021-02-11T07:34:53.378" v="2491"/>
          <ac:spMkLst>
            <pc:docMk/>
            <pc:sldMk cId="3436352422" sldId="557"/>
            <ac:spMk id="13" creationId="{331107BA-0204-4067-8718-9C1E04FC8F63}"/>
          </ac:spMkLst>
        </pc:spChg>
        <pc:spChg chg="add mod">
          <ac:chgData name="Nazar Shchur" userId="3faffa111ac016f6" providerId="LiveId" clId="{5B804824-10D2-4E48-849D-2DD95470034D}" dt="2021-02-11T07:34:53.378" v="2491"/>
          <ac:spMkLst>
            <pc:docMk/>
            <pc:sldMk cId="3436352422" sldId="557"/>
            <ac:spMk id="14" creationId="{3ED6D234-FD26-4DCA-92C4-74C38942FF08}"/>
          </ac:spMkLst>
        </pc:spChg>
        <pc:spChg chg="add mod">
          <ac:chgData name="Nazar Shchur" userId="3faffa111ac016f6" providerId="LiveId" clId="{5B804824-10D2-4E48-849D-2DD95470034D}" dt="2021-02-11T07:34:53.378" v="2491"/>
          <ac:spMkLst>
            <pc:docMk/>
            <pc:sldMk cId="3436352422" sldId="557"/>
            <ac:spMk id="15" creationId="{E3E0B2D5-5852-4113-83BF-2DA20002AE08}"/>
          </ac:spMkLst>
        </pc:spChg>
        <pc:spChg chg="del">
          <ac:chgData name="Nazar Shchur" userId="3faffa111ac016f6" providerId="LiveId" clId="{5B804824-10D2-4E48-849D-2DD95470034D}" dt="2021-02-11T07:34:48.848" v="2490" actId="478"/>
          <ac:spMkLst>
            <pc:docMk/>
            <pc:sldMk cId="3436352422" sldId="557"/>
            <ac:spMk id="22" creationId="{7281F149-783F-4543-9943-5010E4DF0907}"/>
          </ac:spMkLst>
        </pc:spChg>
        <pc:picChg chg="del">
          <ac:chgData name="Nazar Shchur" userId="3faffa111ac016f6" providerId="LiveId" clId="{5B804824-10D2-4E48-849D-2DD95470034D}" dt="2021-02-11T07:34:48.848" v="2490" actId="478"/>
          <ac:picMkLst>
            <pc:docMk/>
            <pc:sldMk cId="3436352422" sldId="557"/>
            <ac:picMk id="12" creationId="{189F47FC-021C-405E-8C12-0ECABA786AF3}"/>
          </ac:picMkLst>
        </pc:picChg>
        <pc:picChg chg="del">
          <ac:chgData name="Nazar Shchur" userId="3faffa111ac016f6" providerId="LiveId" clId="{5B804824-10D2-4E48-849D-2DD95470034D}" dt="2021-02-11T07:34:48.848" v="2490" actId="478"/>
          <ac:picMkLst>
            <pc:docMk/>
            <pc:sldMk cId="3436352422" sldId="557"/>
            <ac:picMk id="4098" creationId="{98B0466F-7A7D-4D37-A70D-F755BD91AB0E}"/>
          </ac:picMkLst>
        </pc:picChg>
        <pc:picChg chg="del">
          <ac:chgData name="Nazar Shchur" userId="3faffa111ac016f6" providerId="LiveId" clId="{5B804824-10D2-4E48-849D-2DD95470034D}" dt="2021-02-11T07:34:48.848" v="2490" actId="478"/>
          <ac:picMkLst>
            <pc:docMk/>
            <pc:sldMk cId="3436352422" sldId="557"/>
            <ac:picMk id="4100" creationId="{46A88C43-681F-44C6-AA2D-48713B55E0AA}"/>
          </ac:picMkLst>
        </pc:picChg>
        <pc:picChg chg="del">
          <ac:chgData name="Nazar Shchur" userId="3faffa111ac016f6" providerId="LiveId" clId="{5B804824-10D2-4E48-849D-2DD95470034D}" dt="2021-02-11T07:34:48.848" v="2490" actId="478"/>
          <ac:picMkLst>
            <pc:docMk/>
            <pc:sldMk cId="3436352422" sldId="557"/>
            <ac:picMk id="4102" creationId="{05552BF8-821E-4AD8-AECE-880A84EF824C}"/>
          </ac:picMkLst>
        </pc:picChg>
        <pc:picChg chg="del">
          <ac:chgData name="Nazar Shchur" userId="3faffa111ac016f6" providerId="LiveId" clId="{5B804824-10D2-4E48-849D-2DD95470034D}" dt="2021-02-11T07:34:48.848" v="2490" actId="478"/>
          <ac:picMkLst>
            <pc:docMk/>
            <pc:sldMk cId="3436352422" sldId="557"/>
            <ac:picMk id="8194" creationId="{B2B3EB1E-BB27-4EA9-A750-2B68CC761788}"/>
          </ac:picMkLst>
        </pc:picChg>
        <pc:picChg chg="del">
          <ac:chgData name="Nazar Shchur" userId="3faffa111ac016f6" providerId="LiveId" clId="{5B804824-10D2-4E48-849D-2DD95470034D}" dt="2021-02-11T07:34:48.848" v="2490" actId="478"/>
          <ac:picMkLst>
            <pc:docMk/>
            <pc:sldMk cId="3436352422" sldId="557"/>
            <ac:picMk id="8196" creationId="{254BEF9C-A505-4C20-B335-DDE7FB1AFEF2}"/>
          </ac:picMkLst>
        </pc:picChg>
      </pc:sldChg>
      <pc:sldChg chg="addSp delSp modSp add mod delAnim modAnim">
        <pc:chgData name="Nazar Shchur" userId="3faffa111ac016f6" providerId="LiveId" clId="{5B804824-10D2-4E48-849D-2DD95470034D}" dt="2021-02-11T13:16:03.820" v="3720"/>
        <pc:sldMkLst>
          <pc:docMk/>
          <pc:sldMk cId="2559980131" sldId="558"/>
        </pc:sldMkLst>
        <pc:spChg chg="add mod">
          <ac:chgData name="Nazar Shchur" userId="3faffa111ac016f6" providerId="LiveId" clId="{5B804824-10D2-4E48-849D-2DD95470034D}" dt="2021-02-11T08:36:13.351" v="2684" actId="1076"/>
          <ac:spMkLst>
            <pc:docMk/>
            <pc:sldMk cId="2559980131" sldId="558"/>
            <ac:spMk id="13" creationId="{8110FBAC-74D8-473A-B9EE-6DC4551D1B96}"/>
          </ac:spMkLst>
        </pc:spChg>
        <pc:spChg chg="del">
          <ac:chgData name="Nazar Shchur" userId="3faffa111ac016f6" providerId="LiveId" clId="{5B804824-10D2-4E48-849D-2DD95470034D}" dt="2021-02-11T07:43:35.897" v="2529" actId="478"/>
          <ac:spMkLst>
            <pc:docMk/>
            <pc:sldMk cId="2559980131" sldId="558"/>
            <ac:spMk id="16" creationId="{2C98FEA9-CAC8-4DFE-9D27-77EF219EFA6E}"/>
          </ac:spMkLst>
        </pc:spChg>
        <pc:spChg chg="del">
          <ac:chgData name="Nazar Shchur" userId="3faffa111ac016f6" providerId="LiveId" clId="{5B804824-10D2-4E48-849D-2DD95470034D}" dt="2021-02-11T07:43:37.230" v="2530" actId="478"/>
          <ac:spMkLst>
            <pc:docMk/>
            <pc:sldMk cId="2559980131" sldId="558"/>
            <ac:spMk id="22" creationId="{7281F149-783F-4543-9943-5010E4DF0907}"/>
          </ac:spMkLst>
        </pc:spChg>
        <pc:spChg chg="add mod">
          <ac:chgData name="Nazar Shchur" userId="3faffa111ac016f6" providerId="LiveId" clId="{5B804824-10D2-4E48-849D-2DD95470034D}" dt="2021-02-11T08:20:21.820" v="2643" actId="1076"/>
          <ac:spMkLst>
            <pc:docMk/>
            <pc:sldMk cId="2559980131" sldId="558"/>
            <ac:spMk id="25" creationId="{D4DB30A7-3001-40D8-A55F-55D6CEB7C954}"/>
          </ac:spMkLst>
        </pc:spChg>
        <pc:spChg chg="add mod">
          <ac:chgData name="Nazar Shchur" userId="3faffa111ac016f6" providerId="LiveId" clId="{5B804824-10D2-4E48-849D-2DD95470034D}" dt="2021-02-11T08:36:17.385" v="2685" actId="1076"/>
          <ac:spMkLst>
            <pc:docMk/>
            <pc:sldMk cId="2559980131" sldId="558"/>
            <ac:spMk id="26" creationId="{9C4C2BF4-B82A-4AF1-9B2C-37EF0957B59B}"/>
          </ac:spMkLst>
        </pc:spChg>
        <pc:spChg chg="add mod">
          <ac:chgData name="Nazar Shchur" userId="3faffa111ac016f6" providerId="LiveId" clId="{5B804824-10D2-4E48-849D-2DD95470034D}" dt="2021-02-11T08:22:31.026" v="2653" actId="1076"/>
          <ac:spMkLst>
            <pc:docMk/>
            <pc:sldMk cId="2559980131" sldId="558"/>
            <ac:spMk id="27" creationId="{37BF6C7F-DA60-489F-8D36-343E6D58A998}"/>
          </ac:spMkLst>
        </pc:spChg>
        <pc:spChg chg="add mod">
          <ac:chgData name="Nazar Shchur" userId="3faffa111ac016f6" providerId="LiveId" clId="{5B804824-10D2-4E48-849D-2DD95470034D}" dt="2021-02-11T08:24:18.647" v="2666"/>
          <ac:spMkLst>
            <pc:docMk/>
            <pc:sldMk cId="2559980131" sldId="558"/>
            <ac:spMk id="28" creationId="{3E52D4F7-F713-4D66-B69E-5604F1945A28}"/>
          </ac:spMkLst>
        </pc:spChg>
        <pc:spChg chg="mod">
          <ac:chgData name="Nazar Shchur" userId="3faffa111ac016f6" providerId="LiveId" clId="{5B804824-10D2-4E48-849D-2DD95470034D}" dt="2021-02-11T07:43:44.792" v="2531"/>
          <ac:spMkLst>
            <pc:docMk/>
            <pc:sldMk cId="2559980131" sldId="558"/>
            <ac:spMk id="30" creationId="{E03F8B15-4FC7-4141-A1A3-18A8A0E6DDF4}"/>
          </ac:spMkLst>
        </pc:spChg>
        <pc:spChg chg="add mod">
          <ac:chgData name="Nazar Shchur" userId="3faffa111ac016f6" providerId="LiveId" clId="{5B804824-10D2-4E48-849D-2DD95470034D}" dt="2021-02-11T08:36:29.958" v="2686" actId="1076"/>
          <ac:spMkLst>
            <pc:docMk/>
            <pc:sldMk cId="2559980131" sldId="558"/>
            <ac:spMk id="31" creationId="{0CDEEDC0-EFA2-44D8-BC7C-39860B8A3D44}"/>
          </ac:spMkLst>
        </pc:spChg>
        <pc:spChg chg="add mod">
          <ac:chgData name="Nazar Shchur" userId="3faffa111ac016f6" providerId="LiveId" clId="{5B804824-10D2-4E48-849D-2DD95470034D}" dt="2021-02-11T08:26:29.545" v="2671"/>
          <ac:spMkLst>
            <pc:docMk/>
            <pc:sldMk cId="2559980131" sldId="558"/>
            <ac:spMk id="32" creationId="{15718082-5CB5-43D1-967D-C204DFB3B854}"/>
          </ac:spMkLst>
        </pc:spChg>
        <pc:spChg chg="add mod">
          <ac:chgData name="Nazar Shchur" userId="3faffa111ac016f6" providerId="LiveId" clId="{5B804824-10D2-4E48-849D-2DD95470034D}" dt="2021-02-11T08:36:48.094" v="2689" actId="207"/>
          <ac:spMkLst>
            <pc:docMk/>
            <pc:sldMk cId="2559980131" sldId="558"/>
            <ac:spMk id="33" creationId="{188EAF78-2D79-4CEC-836D-AE42F11A7421}"/>
          </ac:spMkLst>
        </pc:spChg>
        <pc:picChg chg="del">
          <ac:chgData name="Nazar Shchur" userId="3faffa111ac016f6" providerId="LiveId" clId="{5B804824-10D2-4E48-849D-2DD95470034D}" dt="2021-02-11T07:43:32.243" v="2524" actId="478"/>
          <ac:picMkLst>
            <pc:docMk/>
            <pc:sldMk cId="2559980131" sldId="558"/>
            <ac:picMk id="12" creationId="{189F47FC-021C-405E-8C12-0ECABA786AF3}"/>
          </ac:picMkLst>
        </pc:picChg>
        <pc:picChg chg="add mod">
          <ac:chgData name="Nazar Shchur" userId="3faffa111ac016f6" providerId="LiveId" clId="{5B804824-10D2-4E48-849D-2DD95470034D}" dt="2021-02-11T08:10:09.065" v="2609" actId="1076"/>
          <ac:picMkLst>
            <pc:docMk/>
            <pc:sldMk cId="2559980131" sldId="558"/>
            <ac:picMk id="18" creationId="{F2BC606A-0378-4749-8515-B6729546D79E}"/>
          </ac:picMkLst>
        </pc:picChg>
        <pc:picChg chg="del">
          <ac:chgData name="Nazar Shchur" userId="3faffa111ac016f6" providerId="LiveId" clId="{5B804824-10D2-4E48-849D-2DD95470034D}" dt="2021-02-11T07:43:34.247" v="2528" actId="478"/>
          <ac:picMkLst>
            <pc:docMk/>
            <pc:sldMk cId="2559980131" sldId="558"/>
            <ac:picMk id="4098" creationId="{98B0466F-7A7D-4D37-A70D-F755BD91AB0E}"/>
          </ac:picMkLst>
        </pc:picChg>
        <pc:picChg chg="del">
          <ac:chgData name="Nazar Shchur" userId="3faffa111ac016f6" providerId="LiveId" clId="{5B804824-10D2-4E48-849D-2DD95470034D}" dt="2021-02-11T07:43:32.706" v="2525" actId="478"/>
          <ac:picMkLst>
            <pc:docMk/>
            <pc:sldMk cId="2559980131" sldId="558"/>
            <ac:picMk id="4100" creationId="{46A88C43-681F-44C6-AA2D-48713B55E0AA}"/>
          </ac:picMkLst>
        </pc:picChg>
        <pc:picChg chg="del">
          <ac:chgData name="Nazar Shchur" userId="3faffa111ac016f6" providerId="LiveId" clId="{5B804824-10D2-4E48-849D-2DD95470034D}" dt="2021-02-11T07:43:33.294" v="2526" actId="478"/>
          <ac:picMkLst>
            <pc:docMk/>
            <pc:sldMk cId="2559980131" sldId="558"/>
            <ac:picMk id="4102" creationId="{05552BF8-821E-4AD8-AECE-880A84EF824C}"/>
          </ac:picMkLst>
        </pc:picChg>
        <pc:picChg chg="add mod">
          <ac:chgData name="Nazar Shchur" userId="3faffa111ac016f6" providerId="LiveId" clId="{5B804824-10D2-4E48-849D-2DD95470034D}" dt="2021-02-11T08:05:32.778" v="2546" actId="1076"/>
          <ac:picMkLst>
            <pc:docMk/>
            <pc:sldMk cId="2559980131" sldId="558"/>
            <ac:picMk id="7170" creationId="{876E6626-2516-4B53-B006-32687002C96E}"/>
          </ac:picMkLst>
        </pc:picChg>
        <pc:picChg chg="add mod">
          <ac:chgData name="Nazar Shchur" userId="3faffa111ac016f6" providerId="LiveId" clId="{5B804824-10D2-4E48-849D-2DD95470034D}" dt="2021-02-11T08:06:02.985" v="2551" actId="14100"/>
          <ac:picMkLst>
            <pc:docMk/>
            <pc:sldMk cId="2559980131" sldId="558"/>
            <ac:picMk id="7172" creationId="{04D4DE43-F7A4-4924-9A53-5EAAF5CA6B10}"/>
          </ac:picMkLst>
        </pc:picChg>
        <pc:picChg chg="add mod">
          <ac:chgData name="Nazar Shchur" userId="3faffa111ac016f6" providerId="LiveId" clId="{5B804824-10D2-4E48-849D-2DD95470034D}" dt="2021-02-11T08:11:39.479" v="2622" actId="1076"/>
          <ac:picMkLst>
            <pc:docMk/>
            <pc:sldMk cId="2559980131" sldId="558"/>
            <ac:picMk id="7174" creationId="{CC04CBF5-059C-4AB1-BBEB-A8BDF467BC3E}"/>
          </ac:picMkLst>
        </pc:picChg>
        <pc:picChg chg="add del mod">
          <ac:chgData name="Nazar Shchur" userId="3faffa111ac016f6" providerId="LiveId" clId="{5B804824-10D2-4E48-849D-2DD95470034D}" dt="2021-02-11T08:07:03.719" v="2562" actId="478"/>
          <ac:picMkLst>
            <pc:docMk/>
            <pc:sldMk cId="2559980131" sldId="558"/>
            <ac:picMk id="7176" creationId="{0F8A88DA-C981-4CE8-9479-ED6968D654D4}"/>
          </ac:picMkLst>
        </pc:picChg>
        <pc:picChg chg="add mod">
          <ac:chgData name="Nazar Shchur" userId="3faffa111ac016f6" providerId="LiveId" clId="{5B804824-10D2-4E48-849D-2DD95470034D}" dt="2021-02-11T08:11:38.580" v="2621" actId="1076"/>
          <ac:picMkLst>
            <pc:docMk/>
            <pc:sldMk cId="2559980131" sldId="558"/>
            <ac:picMk id="7178" creationId="{074F84FD-97AC-4225-9961-AF50E91A67A2}"/>
          </ac:picMkLst>
        </pc:picChg>
        <pc:picChg chg="add mod">
          <ac:chgData name="Nazar Shchur" userId="3faffa111ac016f6" providerId="LiveId" clId="{5B804824-10D2-4E48-849D-2DD95470034D}" dt="2021-02-11T08:09:12.169" v="2592" actId="1076"/>
          <ac:picMkLst>
            <pc:docMk/>
            <pc:sldMk cId="2559980131" sldId="558"/>
            <ac:picMk id="7180" creationId="{B904A266-5AAB-4A6E-AC21-083C179BFF52}"/>
          </ac:picMkLst>
        </pc:picChg>
        <pc:picChg chg="add mod">
          <ac:chgData name="Nazar Shchur" userId="3faffa111ac016f6" providerId="LiveId" clId="{5B804824-10D2-4E48-849D-2DD95470034D}" dt="2021-02-11T08:10:05.909" v="2608" actId="1076"/>
          <ac:picMkLst>
            <pc:docMk/>
            <pc:sldMk cId="2559980131" sldId="558"/>
            <ac:picMk id="7182" creationId="{95B0429B-4935-49BD-9186-EE4ECAF34F28}"/>
          </ac:picMkLst>
        </pc:picChg>
        <pc:picChg chg="add mod">
          <ac:chgData name="Nazar Shchur" userId="3faffa111ac016f6" providerId="LiveId" clId="{5B804824-10D2-4E48-849D-2DD95470034D}" dt="2021-02-11T08:13:06.997" v="2630" actId="1076"/>
          <ac:picMkLst>
            <pc:docMk/>
            <pc:sldMk cId="2559980131" sldId="558"/>
            <ac:picMk id="7184" creationId="{B97A3379-CA8E-4E05-955C-63A593218CB7}"/>
          </ac:picMkLst>
        </pc:picChg>
        <pc:picChg chg="add mod">
          <ac:chgData name="Nazar Shchur" userId="3faffa111ac016f6" providerId="LiveId" clId="{5B804824-10D2-4E48-849D-2DD95470034D}" dt="2021-02-11T08:11:35.918" v="2619" actId="1076"/>
          <ac:picMkLst>
            <pc:docMk/>
            <pc:sldMk cId="2559980131" sldId="558"/>
            <ac:picMk id="7186" creationId="{31D82CE3-6DA8-4ECD-A31E-E1B31694A8A5}"/>
          </ac:picMkLst>
        </pc:picChg>
        <pc:picChg chg="add mod">
          <ac:chgData name="Nazar Shchur" userId="3faffa111ac016f6" providerId="LiveId" clId="{5B804824-10D2-4E48-849D-2DD95470034D}" dt="2021-02-11T08:12:13.227" v="2627" actId="1076"/>
          <ac:picMkLst>
            <pc:docMk/>
            <pc:sldMk cId="2559980131" sldId="558"/>
            <ac:picMk id="7188" creationId="{E52C99C1-F7E6-4041-A354-3CB39886E1C9}"/>
          </ac:picMkLst>
        </pc:picChg>
        <pc:picChg chg="add mod">
          <ac:chgData name="Nazar Shchur" userId="3faffa111ac016f6" providerId="LiveId" clId="{5B804824-10D2-4E48-849D-2DD95470034D}" dt="2021-02-11T08:13:11.588" v="2633" actId="1076"/>
          <ac:picMkLst>
            <pc:docMk/>
            <pc:sldMk cId="2559980131" sldId="558"/>
            <ac:picMk id="7190" creationId="{093D7172-6C71-45E9-BF7B-39CF87382054}"/>
          </ac:picMkLst>
        </pc:picChg>
        <pc:picChg chg="del">
          <ac:chgData name="Nazar Shchur" userId="3faffa111ac016f6" providerId="LiveId" clId="{5B804824-10D2-4E48-849D-2DD95470034D}" dt="2021-02-11T07:43:31.465" v="2523" actId="478"/>
          <ac:picMkLst>
            <pc:docMk/>
            <pc:sldMk cId="2559980131" sldId="558"/>
            <ac:picMk id="8194" creationId="{B2B3EB1E-BB27-4EA9-A750-2B68CC761788}"/>
          </ac:picMkLst>
        </pc:picChg>
        <pc:picChg chg="del">
          <ac:chgData name="Nazar Shchur" userId="3faffa111ac016f6" providerId="LiveId" clId="{5B804824-10D2-4E48-849D-2DD95470034D}" dt="2021-02-11T07:43:33.797" v="2527" actId="478"/>
          <ac:picMkLst>
            <pc:docMk/>
            <pc:sldMk cId="2559980131" sldId="558"/>
            <ac:picMk id="8196" creationId="{254BEF9C-A505-4C20-B335-DDE7FB1AFEF2}"/>
          </ac:picMkLst>
        </pc:picChg>
      </pc:sldChg>
      <pc:sldChg chg="addSp delSp modSp add mod delAnim modAnim">
        <pc:chgData name="Nazar Shchur" userId="3faffa111ac016f6" providerId="LiveId" clId="{5B804824-10D2-4E48-849D-2DD95470034D}" dt="2021-02-11T08:48:12.544" v="2767" actId="1076"/>
        <pc:sldMkLst>
          <pc:docMk/>
          <pc:sldMk cId="2419766721" sldId="559"/>
        </pc:sldMkLst>
        <pc:spChg chg="add mod">
          <ac:chgData name="Nazar Shchur" userId="3faffa111ac016f6" providerId="LiveId" clId="{5B804824-10D2-4E48-849D-2DD95470034D}" dt="2021-02-11T08:46:40.397" v="2757" actId="1076"/>
          <ac:spMkLst>
            <pc:docMk/>
            <pc:sldMk cId="2419766721" sldId="559"/>
            <ac:spMk id="24" creationId="{1907F6BA-6CA5-44F3-B47A-CB42EA5B63C5}"/>
          </ac:spMkLst>
        </pc:spChg>
        <pc:spChg chg="del">
          <ac:chgData name="Nazar Shchur" userId="3faffa111ac016f6" providerId="LiveId" clId="{5B804824-10D2-4E48-849D-2DD95470034D}" dt="2021-02-11T08:39:46.483" v="2695" actId="478"/>
          <ac:spMkLst>
            <pc:docMk/>
            <pc:sldMk cId="2419766721" sldId="559"/>
            <ac:spMk id="25" creationId="{D4DB30A7-3001-40D8-A55F-55D6CEB7C954}"/>
          </ac:spMkLst>
        </pc:spChg>
        <pc:spChg chg="del">
          <ac:chgData name="Nazar Shchur" userId="3faffa111ac016f6" providerId="LiveId" clId="{5B804824-10D2-4E48-849D-2DD95470034D}" dt="2021-02-11T08:39:45.378" v="2694" actId="478"/>
          <ac:spMkLst>
            <pc:docMk/>
            <pc:sldMk cId="2419766721" sldId="559"/>
            <ac:spMk id="27" creationId="{37BF6C7F-DA60-489F-8D36-343E6D58A998}"/>
          </ac:spMkLst>
        </pc:spChg>
        <pc:spChg chg="del">
          <ac:chgData name="Nazar Shchur" userId="3faffa111ac016f6" providerId="LiveId" clId="{5B804824-10D2-4E48-849D-2DD95470034D}" dt="2021-02-11T08:39:44.081" v="2693" actId="478"/>
          <ac:spMkLst>
            <pc:docMk/>
            <pc:sldMk cId="2419766721" sldId="559"/>
            <ac:spMk id="28" creationId="{3E52D4F7-F713-4D66-B69E-5604F1945A28}"/>
          </ac:spMkLst>
        </pc:spChg>
        <pc:spChg chg="del">
          <ac:chgData name="Nazar Shchur" userId="3faffa111ac016f6" providerId="LiveId" clId="{5B804824-10D2-4E48-849D-2DD95470034D}" dt="2021-02-11T08:39:42.692" v="2692" actId="478"/>
          <ac:spMkLst>
            <pc:docMk/>
            <pc:sldMk cId="2419766721" sldId="559"/>
            <ac:spMk id="32" creationId="{15718082-5CB5-43D1-967D-C204DFB3B854}"/>
          </ac:spMkLst>
        </pc:spChg>
        <pc:spChg chg="add mod">
          <ac:chgData name="Nazar Shchur" userId="3faffa111ac016f6" providerId="LiveId" clId="{5B804824-10D2-4E48-849D-2DD95470034D}" dt="2021-02-11T08:46:40.397" v="2757" actId="1076"/>
          <ac:spMkLst>
            <pc:docMk/>
            <pc:sldMk cId="2419766721" sldId="559"/>
            <ac:spMk id="34" creationId="{C1359464-FC02-40FE-BD9C-D5213595091D}"/>
          </ac:spMkLst>
        </pc:spChg>
        <pc:spChg chg="add mod">
          <ac:chgData name="Nazar Shchur" userId="3faffa111ac016f6" providerId="LiveId" clId="{5B804824-10D2-4E48-849D-2DD95470034D}" dt="2021-02-11T08:46:40.397" v="2757" actId="1076"/>
          <ac:spMkLst>
            <pc:docMk/>
            <pc:sldMk cId="2419766721" sldId="559"/>
            <ac:spMk id="35" creationId="{3338563F-5BC4-44A7-A40B-C7B7C1604A57}"/>
          </ac:spMkLst>
        </pc:spChg>
        <pc:spChg chg="add mod">
          <ac:chgData name="Nazar Shchur" userId="3faffa111ac016f6" providerId="LiveId" clId="{5B804824-10D2-4E48-849D-2DD95470034D}" dt="2021-02-11T08:46:40.397" v="2757" actId="1076"/>
          <ac:spMkLst>
            <pc:docMk/>
            <pc:sldMk cId="2419766721" sldId="559"/>
            <ac:spMk id="36" creationId="{895244BF-5A4C-460C-8D4C-1438E878F705}"/>
          </ac:spMkLst>
        </pc:spChg>
        <pc:spChg chg="add mod">
          <ac:chgData name="Nazar Shchur" userId="3faffa111ac016f6" providerId="LiveId" clId="{5B804824-10D2-4E48-849D-2DD95470034D}" dt="2021-02-11T08:46:40.397" v="2757" actId="1076"/>
          <ac:spMkLst>
            <pc:docMk/>
            <pc:sldMk cId="2419766721" sldId="559"/>
            <ac:spMk id="37" creationId="{604D738F-E67E-4D96-9300-D80C66B258A4}"/>
          </ac:spMkLst>
        </pc:spChg>
        <pc:spChg chg="add mod">
          <ac:chgData name="Nazar Shchur" userId="3faffa111ac016f6" providerId="LiveId" clId="{5B804824-10D2-4E48-849D-2DD95470034D}" dt="2021-02-11T08:46:40.397" v="2757" actId="1076"/>
          <ac:spMkLst>
            <pc:docMk/>
            <pc:sldMk cId="2419766721" sldId="559"/>
            <ac:spMk id="38" creationId="{E9D48A05-C5FF-4CCA-BE05-FD1CF5B9E6CC}"/>
          </ac:spMkLst>
        </pc:spChg>
        <pc:spChg chg="add mod">
          <ac:chgData name="Nazar Shchur" userId="3faffa111ac016f6" providerId="LiveId" clId="{5B804824-10D2-4E48-849D-2DD95470034D}" dt="2021-02-11T08:46:40.397" v="2757" actId="1076"/>
          <ac:spMkLst>
            <pc:docMk/>
            <pc:sldMk cId="2419766721" sldId="559"/>
            <ac:spMk id="39" creationId="{F67BAC72-253A-434E-9B4F-4DD8AD834BDD}"/>
          </ac:spMkLst>
        </pc:spChg>
        <pc:spChg chg="add mod">
          <ac:chgData name="Nazar Shchur" userId="3faffa111ac016f6" providerId="LiveId" clId="{5B804824-10D2-4E48-849D-2DD95470034D}" dt="2021-02-11T08:46:40.397" v="2757" actId="1076"/>
          <ac:spMkLst>
            <pc:docMk/>
            <pc:sldMk cId="2419766721" sldId="559"/>
            <ac:spMk id="40" creationId="{842AD2E5-67F7-4E20-BCED-66A14D8110CF}"/>
          </ac:spMkLst>
        </pc:spChg>
        <pc:spChg chg="add mod">
          <ac:chgData name="Nazar Shchur" userId="3faffa111ac016f6" providerId="LiveId" clId="{5B804824-10D2-4E48-849D-2DD95470034D}" dt="2021-02-11T08:48:12.544" v="2767" actId="1076"/>
          <ac:spMkLst>
            <pc:docMk/>
            <pc:sldMk cId="2419766721" sldId="559"/>
            <ac:spMk id="41" creationId="{94FA339A-46C0-45E5-BAB4-9CB00168556E}"/>
          </ac:spMkLst>
        </pc:spChg>
        <pc:grpChg chg="add del mod">
          <ac:chgData name="Nazar Shchur" userId="3faffa111ac016f6" providerId="LiveId" clId="{5B804824-10D2-4E48-849D-2DD95470034D}" dt="2021-02-11T08:40:51.894" v="2703" actId="478"/>
          <ac:grpSpMkLst>
            <pc:docMk/>
            <pc:sldMk cId="2419766721" sldId="559"/>
            <ac:grpSpMk id="2" creationId="{E307DB91-42BC-405B-8D1F-CACAE0682E45}"/>
          </ac:grpSpMkLst>
        </pc:grp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18" creationId="{F2BC606A-0378-4749-8515-B6729546D79E}"/>
          </ac:picMkLst>
        </pc:pic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7170" creationId="{876E6626-2516-4B53-B006-32687002C96E}"/>
          </ac:picMkLst>
        </pc:pic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7172" creationId="{04D4DE43-F7A4-4924-9A53-5EAAF5CA6B10}"/>
          </ac:picMkLst>
        </pc:pic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7174" creationId="{CC04CBF5-059C-4AB1-BBEB-A8BDF467BC3E}"/>
          </ac:picMkLst>
        </pc:pic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7178" creationId="{074F84FD-97AC-4225-9961-AF50E91A67A2}"/>
          </ac:picMkLst>
        </pc:pic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7180" creationId="{B904A266-5AAB-4A6E-AC21-083C179BFF52}"/>
          </ac:picMkLst>
        </pc:pic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7182" creationId="{95B0429B-4935-49BD-9186-EE4ECAF34F28}"/>
          </ac:picMkLst>
        </pc:pic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7184" creationId="{B97A3379-CA8E-4E05-955C-63A593218CB7}"/>
          </ac:picMkLst>
        </pc:pic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7186" creationId="{31D82CE3-6DA8-4ECD-A31E-E1B31694A8A5}"/>
          </ac:picMkLst>
        </pc:pic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7188" creationId="{E52C99C1-F7E6-4041-A354-3CB39886E1C9}"/>
          </ac:picMkLst>
        </pc:picChg>
        <pc:picChg chg="mod">
          <ac:chgData name="Nazar Shchur" userId="3faffa111ac016f6" providerId="LiveId" clId="{5B804824-10D2-4E48-849D-2DD95470034D}" dt="2021-02-11T08:40:43.275" v="2702" actId="14100"/>
          <ac:picMkLst>
            <pc:docMk/>
            <pc:sldMk cId="2419766721" sldId="559"/>
            <ac:picMk id="7190" creationId="{093D7172-6C71-45E9-BF7B-39CF87382054}"/>
          </ac:picMkLst>
        </pc:picChg>
      </pc:sldChg>
      <pc:sldChg chg="addSp delSp modSp add mod delAnim modAnim">
        <pc:chgData name="Nazar Shchur" userId="3faffa111ac016f6" providerId="LiveId" clId="{5B804824-10D2-4E48-849D-2DD95470034D}" dt="2021-02-11T08:57:23.569" v="2814"/>
        <pc:sldMkLst>
          <pc:docMk/>
          <pc:sldMk cId="2795233569" sldId="560"/>
        </pc:sldMkLst>
        <pc:spChg chg="del mod">
          <ac:chgData name="Nazar Shchur" userId="3faffa111ac016f6" providerId="LiveId" clId="{5B804824-10D2-4E48-849D-2DD95470034D}" dt="2021-02-11T08:56:59.302" v="2810" actId="478"/>
          <ac:spMkLst>
            <pc:docMk/>
            <pc:sldMk cId="2795233569" sldId="560"/>
            <ac:spMk id="13" creationId="{8110FBAC-74D8-473A-B9EE-6DC4551D1B96}"/>
          </ac:spMkLst>
        </pc:spChg>
        <pc:spChg chg="add mod">
          <ac:chgData name="Nazar Shchur" userId="3faffa111ac016f6" providerId="LiveId" clId="{5B804824-10D2-4E48-849D-2DD95470034D}" dt="2021-02-11T08:57:16.304" v="2813" actId="1076"/>
          <ac:spMkLst>
            <pc:docMk/>
            <pc:sldMk cId="2795233569" sldId="560"/>
            <ac:spMk id="19" creationId="{647AE252-43EA-4A8E-A554-2330F5FFD2E8}"/>
          </ac:spMkLst>
        </pc:spChg>
        <pc:spChg chg="del">
          <ac:chgData name="Nazar Shchur" userId="3faffa111ac016f6" providerId="LiveId" clId="{5B804824-10D2-4E48-849D-2DD95470034D}" dt="2021-02-11T08:48:25.828" v="2770" actId="478"/>
          <ac:spMkLst>
            <pc:docMk/>
            <pc:sldMk cId="2795233569" sldId="560"/>
            <ac:spMk id="24" creationId="{1907F6BA-6CA5-44F3-B47A-CB42EA5B63C5}"/>
          </ac:spMkLst>
        </pc:spChg>
        <pc:spChg chg="del">
          <ac:chgData name="Nazar Shchur" userId="3faffa111ac016f6" providerId="LiveId" clId="{5B804824-10D2-4E48-849D-2DD95470034D}" dt="2021-02-11T08:48:21.684" v="2769" actId="478"/>
          <ac:spMkLst>
            <pc:docMk/>
            <pc:sldMk cId="2795233569" sldId="560"/>
            <ac:spMk id="26" creationId="{9C4C2BF4-B82A-4AF1-9B2C-37EF0957B59B}"/>
          </ac:spMkLst>
        </pc:spChg>
        <pc:spChg chg="del">
          <ac:chgData name="Nazar Shchur" userId="3faffa111ac016f6" providerId="LiveId" clId="{5B804824-10D2-4E48-849D-2DD95470034D}" dt="2021-02-11T08:48:21.684" v="2769" actId="478"/>
          <ac:spMkLst>
            <pc:docMk/>
            <pc:sldMk cId="2795233569" sldId="560"/>
            <ac:spMk id="31" creationId="{0CDEEDC0-EFA2-44D8-BC7C-39860B8A3D44}"/>
          </ac:spMkLst>
        </pc:spChg>
        <pc:spChg chg="del">
          <ac:chgData name="Nazar Shchur" userId="3faffa111ac016f6" providerId="LiveId" clId="{5B804824-10D2-4E48-849D-2DD95470034D}" dt="2021-02-11T08:48:21.684" v="2769" actId="478"/>
          <ac:spMkLst>
            <pc:docMk/>
            <pc:sldMk cId="2795233569" sldId="560"/>
            <ac:spMk id="33" creationId="{188EAF78-2D79-4CEC-836D-AE42F11A7421}"/>
          </ac:spMkLst>
        </pc:spChg>
        <pc:spChg chg="del">
          <ac:chgData name="Nazar Shchur" userId="3faffa111ac016f6" providerId="LiveId" clId="{5B804824-10D2-4E48-849D-2DD95470034D}" dt="2021-02-11T08:48:25.828" v="2770" actId="478"/>
          <ac:spMkLst>
            <pc:docMk/>
            <pc:sldMk cId="2795233569" sldId="560"/>
            <ac:spMk id="34" creationId="{C1359464-FC02-40FE-BD9C-D5213595091D}"/>
          </ac:spMkLst>
        </pc:spChg>
        <pc:spChg chg="del">
          <ac:chgData name="Nazar Shchur" userId="3faffa111ac016f6" providerId="LiveId" clId="{5B804824-10D2-4E48-849D-2DD95470034D}" dt="2021-02-11T08:48:25.828" v="2770" actId="478"/>
          <ac:spMkLst>
            <pc:docMk/>
            <pc:sldMk cId="2795233569" sldId="560"/>
            <ac:spMk id="35" creationId="{3338563F-5BC4-44A7-A40B-C7B7C1604A57}"/>
          </ac:spMkLst>
        </pc:spChg>
        <pc:spChg chg="del">
          <ac:chgData name="Nazar Shchur" userId="3faffa111ac016f6" providerId="LiveId" clId="{5B804824-10D2-4E48-849D-2DD95470034D}" dt="2021-02-11T08:48:25.828" v="2770" actId="478"/>
          <ac:spMkLst>
            <pc:docMk/>
            <pc:sldMk cId="2795233569" sldId="560"/>
            <ac:spMk id="36" creationId="{895244BF-5A4C-460C-8D4C-1438E878F705}"/>
          </ac:spMkLst>
        </pc:spChg>
        <pc:spChg chg="del">
          <ac:chgData name="Nazar Shchur" userId="3faffa111ac016f6" providerId="LiveId" clId="{5B804824-10D2-4E48-849D-2DD95470034D}" dt="2021-02-11T08:48:25.828" v="2770" actId="478"/>
          <ac:spMkLst>
            <pc:docMk/>
            <pc:sldMk cId="2795233569" sldId="560"/>
            <ac:spMk id="37" creationId="{604D738F-E67E-4D96-9300-D80C66B258A4}"/>
          </ac:spMkLst>
        </pc:spChg>
        <pc:spChg chg="del">
          <ac:chgData name="Nazar Shchur" userId="3faffa111ac016f6" providerId="LiveId" clId="{5B804824-10D2-4E48-849D-2DD95470034D}" dt="2021-02-11T08:48:25.828" v="2770" actId="478"/>
          <ac:spMkLst>
            <pc:docMk/>
            <pc:sldMk cId="2795233569" sldId="560"/>
            <ac:spMk id="38" creationId="{E9D48A05-C5FF-4CCA-BE05-FD1CF5B9E6CC}"/>
          </ac:spMkLst>
        </pc:spChg>
        <pc:spChg chg="del">
          <ac:chgData name="Nazar Shchur" userId="3faffa111ac016f6" providerId="LiveId" clId="{5B804824-10D2-4E48-849D-2DD95470034D}" dt="2021-02-11T08:48:25.828" v="2770" actId="478"/>
          <ac:spMkLst>
            <pc:docMk/>
            <pc:sldMk cId="2795233569" sldId="560"/>
            <ac:spMk id="39" creationId="{F67BAC72-253A-434E-9B4F-4DD8AD834BDD}"/>
          </ac:spMkLst>
        </pc:spChg>
        <pc:spChg chg="del">
          <ac:chgData name="Nazar Shchur" userId="3faffa111ac016f6" providerId="LiveId" clId="{5B804824-10D2-4E48-849D-2DD95470034D}" dt="2021-02-11T08:48:25.828" v="2770" actId="478"/>
          <ac:spMkLst>
            <pc:docMk/>
            <pc:sldMk cId="2795233569" sldId="560"/>
            <ac:spMk id="40" creationId="{842AD2E5-67F7-4E20-BCED-66A14D8110CF}"/>
          </ac:spMkLst>
        </pc:spChg>
        <pc:spChg chg="del">
          <ac:chgData name="Nazar Shchur" userId="3faffa111ac016f6" providerId="LiveId" clId="{5B804824-10D2-4E48-849D-2DD95470034D}" dt="2021-02-11T08:48:25.828" v="2770" actId="478"/>
          <ac:spMkLst>
            <pc:docMk/>
            <pc:sldMk cId="2795233569" sldId="560"/>
            <ac:spMk id="41" creationId="{94FA339A-46C0-45E5-BAB4-9CB00168556E}"/>
          </ac:spMkLst>
        </pc:spChg>
        <pc:picChg chg="add del mod">
          <ac:chgData name="Nazar Shchur" userId="3faffa111ac016f6" providerId="LiveId" clId="{5B804824-10D2-4E48-849D-2DD95470034D}" dt="2021-02-11T08:50:19.080" v="2787" actId="478"/>
          <ac:picMkLst>
            <pc:docMk/>
            <pc:sldMk cId="2795233569" sldId="560"/>
            <ac:picMk id="17" creationId="{8D14836F-6B42-442F-811B-007DC1878129}"/>
          </ac:picMkLst>
        </pc:picChg>
        <pc:picChg chg="add mod">
          <ac:chgData name="Nazar Shchur" userId="3faffa111ac016f6" providerId="LiveId" clId="{5B804824-10D2-4E48-849D-2DD95470034D}" dt="2021-02-11T08:52:24.335" v="2806" actId="1037"/>
          <ac:picMkLst>
            <pc:docMk/>
            <pc:sldMk cId="2795233569" sldId="560"/>
            <ac:picMk id="8194" creationId="{9CBAA636-91C1-4E41-A0C1-30559B251D3C}"/>
          </ac:picMkLst>
        </pc:picChg>
      </pc:sldChg>
      <pc:sldChg chg="addSp delSp modSp add mod addAnim delAnim modAnim">
        <pc:chgData name="Nazar Shchur" userId="3faffa111ac016f6" providerId="LiveId" clId="{5B804824-10D2-4E48-849D-2DD95470034D}" dt="2021-02-11T09:10:30.340" v="3045" actId="1036"/>
        <pc:sldMkLst>
          <pc:docMk/>
          <pc:sldMk cId="3468501862" sldId="561"/>
        </pc:sldMkLst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6" creationId="{56B07F0A-A7CC-4800-9EDD-A6CE1F12E020}"/>
          </ac:spMkLst>
        </pc:spChg>
        <pc:spChg chg="add del mod">
          <ac:chgData name="Nazar Shchur" userId="3faffa111ac016f6" providerId="LiveId" clId="{5B804824-10D2-4E48-849D-2DD95470034D}" dt="2021-02-11T09:04:10.156" v="2902" actId="478"/>
          <ac:spMkLst>
            <pc:docMk/>
            <pc:sldMk cId="3468501862" sldId="561"/>
            <ac:spMk id="9" creationId="{C73C9926-E1B6-415D-A70B-1069763CEEF3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10" creationId="{60B0BE9E-F7C6-4F96-AFD8-554C8A496640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11" creationId="{9712647F-98B6-48F6-883E-472DFE3CC101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12" creationId="{249DF971-9F68-4CBD-BF46-1DB271365F19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13" creationId="{FB774878-34D3-4189-B519-B66CA82259C6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14" creationId="{D8159A06-7B09-4815-AEDA-C57F49B89034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15" creationId="{4727922A-5DA8-4B90-90EF-72E2C209DF81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16" creationId="{D50FD669-5265-431D-B411-D9A29C97F712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17" creationId="{5A54798D-8386-4D79-A8D3-A725911EA8CF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18" creationId="{B298A47E-1D8E-4430-AF15-58D19F40F9E5}"/>
          </ac:spMkLst>
        </pc:spChg>
        <pc:spChg chg="del">
          <ac:chgData name="Nazar Shchur" userId="3faffa111ac016f6" providerId="LiveId" clId="{5B804824-10D2-4E48-849D-2DD95470034D}" dt="2021-02-11T08:58:45.151" v="2837" actId="478"/>
          <ac:spMkLst>
            <pc:docMk/>
            <pc:sldMk cId="3468501862" sldId="561"/>
            <ac:spMk id="19" creationId="{647AE252-43EA-4A8E-A554-2330F5FFD2E8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20" creationId="{2E99B7E2-B1AF-4008-8F16-C4651A805E85}"/>
          </ac:spMkLst>
        </pc:spChg>
        <pc:spChg chg="add mod">
          <ac:chgData name="Nazar Shchur" userId="3faffa111ac016f6" providerId="LiveId" clId="{5B804824-10D2-4E48-849D-2DD95470034D}" dt="2021-02-11T09:10:30.340" v="3045" actId="1036"/>
          <ac:spMkLst>
            <pc:docMk/>
            <pc:sldMk cId="3468501862" sldId="561"/>
            <ac:spMk id="21" creationId="{AA72CC83-2993-431F-9DB6-FD9A3A16C0CA}"/>
          </ac:spMkLst>
        </pc:spChg>
        <pc:spChg chg="mod">
          <ac:chgData name="Nazar Shchur" userId="3faffa111ac016f6" providerId="LiveId" clId="{5B804824-10D2-4E48-849D-2DD95470034D}" dt="2021-02-11T08:58:40.995" v="2835" actId="313"/>
          <ac:spMkLst>
            <pc:docMk/>
            <pc:sldMk cId="3468501862" sldId="561"/>
            <ac:spMk id="30" creationId="{E03F8B15-4FC7-4141-A1A3-18A8A0E6DDF4}"/>
          </ac:spMkLst>
        </pc:spChg>
        <pc:graphicFrameChg chg="add mod modGraphic">
          <ac:chgData name="Nazar Shchur" userId="3faffa111ac016f6" providerId="LiveId" clId="{5B804824-10D2-4E48-849D-2DD95470034D}" dt="2021-02-11T09:10:30.340" v="3045" actId="1036"/>
          <ac:graphicFrameMkLst>
            <pc:docMk/>
            <pc:sldMk cId="3468501862" sldId="561"/>
            <ac:graphicFrameMk id="2" creationId="{12C9FB14-9DA1-49B5-8AE9-2A09A29D229D}"/>
          </ac:graphicFrameMkLst>
        </pc:graphicFrameChg>
        <pc:picChg chg="del">
          <ac:chgData name="Nazar Shchur" userId="3faffa111ac016f6" providerId="LiveId" clId="{5B804824-10D2-4E48-849D-2DD95470034D}" dt="2021-02-11T08:58:42.397" v="2836" actId="478"/>
          <ac:picMkLst>
            <pc:docMk/>
            <pc:sldMk cId="3468501862" sldId="561"/>
            <ac:picMk id="8194" creationId="{9CBAA636-91C1-4E41-A0C1-30559B251D3C}"/>
          </ac:picMkLst>
        </pc:picChg>
      </pc:sldChg>
      <pc:sldChg chg="addSp delSp modSp add mod delAnim modAnim">
        <pc:chgData name="Nazar Shchur" userId="3faffa111ac016f6" providerId="LiveId" clId="{5B804824-10D2-4E48-849D-2DD95470034D}" dt="2021-02-11T13:17:54.504" v="3724"/>
        <pc:sldMkLst>
          <pc:docMk/>
          <pc:sldMk cId="1979474566" sldId="562"/>
        </pc:sldMkLst>
        <pc:spChg chg="mod">
          <ac:chgData name="Nazar Shchur" userId="3faffa111ac016f6" providerId="LiveId" clId="{5B804824-10D2-4E48-849D-2DD95470034D}" dt="2021-02-11T12:15:53.259" v="3124" actId="207"/>
          <ac:spMkLst>
            <pc:docMk/>
            <pc:sldMk cId="1979474566" sldId="562"/>
            <ac:spMk id="6" creationId="{56B07F0A-A7CC-4800-9EDD-A6CE1F12E020}"/>
          </ac:spMkLst>
        </pc:spChg>
        <pc:spChg chg="del">
          <ac:chgData name="Nazar Shchur" userId="3faffa111ac016f6" providerId="LiveId" clId="{5B804824-10D2-4E48-849D-2DD95470034D}" dt="2021-02-11T12:10:48.702" v="3057" actId="478"/>
          <ac:spMkLst>
            <pc:docMk/>
            <pc:sldMk cId="1979474566" sldId="562"/>
            <ac:spMk id="10" creationId="{60B0BE9E-F7C6-4F96-AFD8-554C8A496640}"/>
          </ac:spMkLst>
        </pc:spChg>
        <pc:spChg chg="del">
          <ac:chgData name="Nazar Shchur" userId="3faffa111ac016f6" providerId="LiveId" clId="{5B804824-10D2-4E48-849D-2DD95470034D}" dt="2021-02-11T12:10:48.702" v="3057" actId="478"/>
          <ac:spMkLst>
            <pc:docMk/>
            <pc:sldMk cId="1979474566" sldId="562"/>
            <ac:spMk id="11" creationId="{9712647F-98B6-48F6-883E-472DFE3CC101}"/>
          </ac:spMkLst>
        </pc:spChg>
        <pc:spChg chg="del">
          <ac:chgData name="Nazar Shchur" userId="3faffa111ac016f6" providerId="LiveId" clId="{5B804824-10D2-4E48-849D-2DD95470034D}" dt="2021-02-11T12:10:48.702" v="3057" actId="478"/>
          <ac:spMkLst>
            <pc:docMk/>
            <pc:sldMk cId="1979474566" sldId="562"/>
            <ac:spMk id="12" creationId="{249DF971-9F68-4CBD-BF46-1DB271365F19}"/>
          </ac:spMkLst>
        </pc:spChg>
        <pc:spChg chg="del">
          <ac:chgData name="Nazar Shchur" userId="3faffa111ac016f6" providerId="LiveId" clId="{5B804824-10D2-4E48-849D-2DD95470034D}" dt="2021-02-11T12:10:53.974" v="3058" actId="478"/>
          <ac:spMkLst>
            <pc:docMk/>
            <pc:sldMk cId="1979474566" sldId="562"/>
            <ac:spMk id="13" creationId="{FB774878-34D3-4189-B519-B66CA82259C6}"/>
          </ac:spMkLst>
        </pc:spChg>
        <pc:spChg chg="del">
          <ac:chgData name="Nazar Shchur" userId="3faffa111ac016f6" providerId="LiveId" clId="{5B804824-10D2-4E48-849D-2DD95470034D}" dt="2021-02-11T12:10:48.702" v="3057" actId="478"/>
          <ac:spMkLst>
            <pc:docMk/>
            <pc:sldMk cId="1979474566" sldId="562"/>
            <ac:spMk id="14" creationId="{D8159A06-7B09-4815-AEDA-C57F49B89034}"/>
          </ac:spMkLst>
        </pc:spChg>
        <pc:spChg chg="del">
          <ac:chgData name="Nazar Shchur" userId="3faffa111ac016f6" providerId="LiveId" clId="{5B804824-10D2-4E48-849D-2DD95470034D}" dt="2021-02-11T12:10:48.702" v="3057" actId="478"/>
          <ac:spMkLst>
            <pc:docMk/>
            <pc:sldMk cId="1979474566" sldId="562"/>
            <ac:spMk id="15" creationId="{4727922A-5DA8-4B90-90EF-72E2C209DF81}"/>
          </ac:spMkLst>
        </pc:spChg>
        <pc:spChg chg="del">
          <ac:chgData name="Nazar Shchur" userId="3faffa111ac016f6" providerId="LiveId" clId="{5B804824-10D2-4E48-849D-2DD95470034D}" dt="2021-02-11T12:10:48.702" v="3057" actId="478"/>
          <ac:spMkLst>
            <pc:docMk/>
            <pc:sldMk cId="1979474566" sldId="562"/>
            <ac:spMk id="16" creationId="{D50FD669-5265-431D-B411-D9A29C97F712}"/>
          </ac:spMkLst>
        </pc:spChg>
        <pc:spChg chg="del">
          <ac:chgData name="Nazar Shchur" userId="3faffa111ac016f6" providerId="LiveId" clId="{5B804824-10D2-4E48-849D-2DD95470034D}" dt="2021-02-11T12:10:53.974" v="3058" actId="478"/>
          <ac:spMkLst>
            <pc:docMk/>
            <pc:sldMk cId="1979474566" sldId="562"/>
            <ac:spMk id="17" creationId="{5A54798D-8386-4D79-A8D3-A725911EA8CF}"/>
          </ac:spMkLst>
        </pc:spChg>
        <pc:spChg chg="del">
          <ac:chgData name="Nazar Shchur" userId="3faffa111ac016f6" providerId="LiveId" clId="{5B804824-10D2-4E48-849D-2DD95470034D}" dt="2021-02-11T12:10:53.974" v="3058" actId="478"/>
          <ac:spMkLst>
            <pc:docMk/>
            <pc:sldMk cId="1979474566" sldId="562"/>
            <ac:spMk id="18" creationId="{B298A47E-1D8E-4430-AF15-58D19F40F9E5}"/>
          </ac:spMkLst>
        </pc:spChg>
        <pc:spChg chg="add mod">
          <ac:chgData name="Nazar Shchur" userId="3faffa111ac016f6" providerId="LiveId" clId="{5B804824-10D2-4E48-849D-2DD95470034D}" dt="2021-02-11T12:24:27.104" v="3223" actId="1076"/>
          <ac:spMkLst>
            <pc:docMk/>
            <pc:sldMk cId="1979474566" sldId="562"/>
            <ac:spMk id="19" creationId="{8B44FA60-4AA2-49C1-8CA8-D0A9B76DDF31}"/>
          </ac:spMkLst>
        </pc:spChg>
        <pc:spChg chg="del">
          <ac:chgData name="Nazar Shchur" userId="3faffa111ac016f6" providerId="LiveId" clId="{5B804824-10D2-4E48-849D-2DD95470034D}" dt="2021-02-11T12:10:48.702" v="3057" actId="478"/>
          <ac:spMkLst>
            <pc:docMk/>
            <pc:sldMk cId="1979474566" sldId="562"/>
            <ac:spMk id="20" creationId="{2E99B7E2-B1AF-4008-8F16-C4651A805E85}"/>
          </ac:spMkLst>
        </pc:spChg>
        <pc:spChg chg="del">
          <ac:chgData name="Nazar Shchur" userId="3faffa111ac016f6" providerId="LiveId" clId="{5B804824-10D2-4E48-849D-2DD95470034D}" dt="2021-02-11T12:10:53.974" v="3058" actId="478"/>
          <ac:spMkLst>
            <pc:docMk/>
            <pc:sldMk cId="1979474566" sldId="562"/>
            <ac:spMk id="21" creationId="{AA72CC83-2993-431F-9DB6-FD9A3A16C0CA}"/>
          </ac:spMkLst>
        </pc:spChg>
        <pc:spChg chg="add mod">
          <ac:chgData name="Nazar Shchur" userId="3faffa111ac016f6" providerId="LiveId" clId="{5B804824-10D2-4E48-849D-2DD95470034D}" dt="2021-02-11T12:24:22.054" v="3221" actId="1076"/>
          <ac:spMkLst>
            <pc:docMk/>
            <pc:sldMk cId="1979474566" sldId="562"/>
            <ac:spMk id="22" creationId="{FC9E3822-1459-4981-8924-05779DC27E43}"/>
          </ac:spMkLst>
        </pc:spChg>
        <pc:graphicFrameChg chg="del">
          <ac:chgData name="Nazar Shchur" userId="3faffa111ac016f6" providerId="LiveId" clId="{5B804824-10D2-4E48-849D-2DD95470034D}" dt="2021-02-11T12:10:46.864" v="3056" actId="478"/>
          <ac:graphicFrameMkLst>
            <pc:docMk/>
            <pc:sldMk cId="1979474566" sldId="562"/>
            <ac:graphicFrameMk id="2" creationId="{12C9FB14-9DA1-49B5-8AE9-2A09A29D229D}"/>
          </ac:graphicFrameMkLst>
        </pc:graphicFrameChg>
        <pc:picChg chg="add mod">
          <ac:chgData name="Nazar Shchur" userId="3faffa111ac016f6" providerId="LiveId" clId="{5B804824-10D2-4E48-849D-2DD95470034D}" dt="2021-02-11T12:16:05.998" v="3140" actId="1037"/>
          <ac:picMkLst>
            <pc:docMk/>
            <pc:sldMk cId="1979474566" sldId="562"/>
            <ac:picMk id="4" creationId="{4B64F67D-FE6F-4B59-B63A-4331B5F4AB74}"/>
          </ac:picMkLst>
        </pc:picChg>
        <pc:picChg chg="add mod">
          <ac:chgData name="Nazar Shchur" userId="3faffa111ac016f6" providerId="LiveId" clId="{5B804824-10D2-4E48-849D-2DD95470034D}" dt="2021-02-11T12:16:05.998" v="3140" actId="1037"/>
          <ac:picMkLst>
            <pc:docMk/>
            <pc:sldMk cId="1979474566" sldId="562"/>
            <ac:picMk id="1026" creationId="{48DF6D2E-DA2C-4ECF-AAD6-155F39027FB0}"/>
          </ac:picMkLst>
        </pc:picChg>
        <pc:picChg chg="add del">
          <ac:chgData name="Nazar Shchur" userId="3faffa111ac016f6" providerId="LiveId" clId="{5B804824-10D2-4E48-849D-2DD95470034D}" dt="2021-02-11T12:14:47.338" v="3112"/>
          <ac:picMkLst>
            <pc:docMk/>
            <pc:sldMk cId="1979474566" sldId="562"/>
            <ac:picMk id="1028" creationId="{D3915C46-4CD5-4D2D-8715-A28718B17429}"/>
          </ac:picMkLst>
        </pc:picChg>
      </pc:sldChg>
      <pc:sldChg chg="addSp delSp modSp add mod delAnim modAnim">
        <pc:chgData name="Nazar Shchur" userId="3faffa111ac016f6" providerId="LiveId" clId="{5B804824-10D2-4E48-849D-2DD95470034D}" dt="2021-02-11T12:46:05.696" v="3393" actId="1076"/>
        <pc:sldMkLst>
          <pc:docMk/>
          <pc:sldMk cId="3029200842" sldId="563"/>
        </pc:sldMkLst>
        <pc:spChg chg="mod">
          <ac:chgData name="Nazar Shchur" userId="3faffa111ac016f6" providerId="LiveId" clId="{5B804824-10D2-4E48-849D-2DD95470034D}" dt="2021-02-11T12:17:26.186" v="3148" actId="1076"/>
          <ac:spMkLst>
            <pc:docMk/>
            <pc:sldMk cId="3029200842" sldId="563"/>
            <ac:spMk id="6" creationId="{56B07F0A-A7CC-4800-9EDD-A6CE1F12E020}"/>
          </ac:spMkLst>
        </pc:spChg>
        <pc:spChg chg="add mod">
          <ac:chgData name="Nazar Shchur" userId="3faffa111ac016f6" providerId="LiveId" clId="{5B804824-10D2-4E48-849D-2DD95470034D}" dt="2021-02-11T12:46:05.696" v="3393" actId="1076"/>
          <ac:spMkLst>
            <pc:docMk/>
            <pc:sldMk cId="3029200842" sldId="563"/>
            <ac:spMk id="9" creationId="{BB2F7B7D-8E10-43F4-9EE9-BA985853A889}"/>
          </ac:spMkLst>
        </pc:spChg>
        <pc:spChg chg="mod">
          <ac:chgData name="Nazar Shchur" userId="3faffa111ac016f6" providerId="LiveId" clId="{5B804824-10D2-4E48-849D-2DD95470034D}" dt="2021-02-11T12:46:03.115" v="3392" actId="1076"/>
          <ac:spMkLst>
            <pc:docMk/>
            <pc:sldMk cId="3029200842" sldId="563"/>
            <ac:spMk id="19" creationId="{8B44FA60-4AA2-49C1-8CA8-D0A9B76DDF31}"/>
          </ac:spMkLst>
        </pc:spChg>
        <pc:spChg chg="del">
          <ac:chgData name="Nazar Shchur" userId="3faffa111ac016f6" providerId="LiveId" clId="{5B804824-10D2-4E48-849D-2DD95470034D}" dt="2021-02-11T12:17:44.085" v="3151" actId="478"/>
          <ac:spMkLst>
            <pc:docMk/>
            <pc:sldMk cId="3029200842" sldId="563"/>
            <ac:spMk id="22" creationId="{FC9E3822-1459-4981-8924-05779DC27E43}"/>
          </ac:spMkLst>
        </pc:spChg>
        <pc:picChg chg="del">
          <ac:chgData name="Nazar Shchur" userId="3faffa111ac016f6" providerId="LiveId" clId="{5B804824-10D2-4E48-849D-2DD95470034D}" dt="2021-02-11T12:17:33.130" v="3149" actId="478"/>
          <ac:picMkLst>
            <pc:docMk/>
            <pc:sldMk cId="3029200842" sldId="563"/>
            <ac:picMk id="4" creationId="{4B64F67D-FE6F-4B59-B63A-4331B5F4AB74}"/>
          </ac:picMkLst>
        </pc:picChg>
        <pc:picChg chg="del">
          <ac:chgData name="Nazar Shchur" userId="3faffa111ac016f6" providerId="LiveId" clId="{5B804824-10D2-4E48-849D-2DD95470034D}" dt="2021-02-11T12:17:33.789" v="3150" actId="478"/>
          <ac:picMkLst>
            <pc:docMk/>
            <pc:sldMk cId="3029200842" sldId="563"/>
            <ac:picMk id="1026" creationId="{48DF6D2E-DA2C-4ECF-AAD6-155F39027FB0}"/>
          </ac:picMkLst>
        </pc:picChg>
        <pc:picChg chg="add mod">
          <ac:chgData name="Nazar Shchur" userId="3faffa111ac016f6" providerId="LiveId" clId="{5B804824-10D2-4E48-849D-2DD95470034D}" dt="2021-02-11T12:45:59.171" v="3391" actId="1035"/>
          <ac:picMkLst>
            <pc:docMk/>
            <pc:sldMk cId="3029200842" sldId="563"/>
            <ac:picMk id="2050" creationId="{637B0B80-DA7B-42EA-9303-B7B583E744D4}"/>
          </ac:picMkLst>
        </pc:picChg>
        <pc:picChg chg="add mod">
          <ac:chgData name="Nazar Shchur" userId="3faffa111ac016f6" providerId="LiveId" clId="{5B804824-10D2-4E48-849D-2DD95470034D}" dt="2021-02-11T12:45:59.171" v="3391" actId="1035"/>
          <ac:picMkLst>
            <pc:docMk/>
            <pc:sldMk cId="3029200842" sldId="563"/>
            <ac:picMk id="2052" creationId="{D9553F81-2C2C-4E1B-8F95-74A8D073590A}"/>
          </ac:picMkLst>
        </pc:picChg>
      </pc:sldChg>
      <pc:sldChg chg="addSp delSp modSp add mod modAnim">
        <pc:chgData name="Nazar Shchur" userId="3faffa111ac016f6" providerId="LiveId" clId="{5B804824-10D2-4E48-849D-2DD95470034D}" dt="2021-02-11T12:48:51.627" v="3463"/>
        <pc:sldMkLst>
          <pc:docMk/>
          <pc:sldMk cId="2052922582" sldId="564"/>
        </pc:sldMkLst>
        <pc:spChg chg="mod">
          <ac:chgData name="Nazar Shchur" userId="3faffa111ac016f6" providerId="LiveId" clId="{5B804824-10D2-4E48-849D-2DD95470034D}" dt="2021-02-11T12:46:23.065" v="3402" actId="1076"/>
          <ac:spMkLst>
            <pc:docMk/>
            <pc:sldMk cId="2052922582" sldId="564"/>
            <ac:spMk id="9" creationId="{BB2F7B7D-8E10-43F4-9EE9-BA985853A889}"/>
          </ac:spMkLst>
        </pc:spChg>
        <pc:spChg chg="mod">
          <ac:chgData name="Nazar Shchur" userId="3faffa111ac016f6" providerId="LiveId" clId="{5B804824-10D2-4E48-849D-2DD95470034D}" dt="2021-02-11T12:46:19.857" v="3401" actId="1076"/>
          <ac:spMkLst>
            <pc:docMk/>
            <pc:sldMk cId="2052922582" sldId="564"/>
            <ac:spMk id="19" creationId="{8B44FA60-4AA2-49C1-8CA8-D0A9B76DDF31}"/>
          </ac:spMkLst>
        </pc:spChg>
        <pc:picChg chg="add mod">
          <ac:chgData name="Nazar Shchur" userId="3faffa111ac016f6" providerId="LiveId" clId="{5B804824-10D2-4E48-849D-2DD95470034D}" dt="2021-02-11T12:46:15.202" v="3400" actId="1035"/>
          <ac:picMkLst>
            <pc:docMk/>
            <pc:sldMk cId="2052922582" sldId="564"/>
            <ac:picMk id="3" creationId="{55D3544F-81D6-40AC-8575-BF2F20803E97}"/>
          </ac:picMkLst>
        </pc:picChg>
        <pc:picChg chg="del">
          <ac:chgData name="Nazar Shchur" userId="3faffa111ac016f6" providerId="LiveId" clId="{5B804824-10D2-4E48-849D-2DD95470034D}" dt="2021-02-11T12:25:34.567" v="3250" actId="478"/>
          <ac:picMkLst>
            <pc:docMk/>
            <pc:sldMk cId="2052922582" sldId="564"/>
            <ac:picMk id="2050" creationId="{637B0B80-DA7B-42EA-9303-B7B583E744D4}"/>
          </ac:picMkLst>
        </pc:picChg>
        <pc:picChg chg="del">
          <ac:chgData name="Nazar Shchur" userId="3faffa111ac016f6" providerId="LiveId" clId="{5B804824-10D2-4E48-849D-2DD95470034D}" dt="2021-02-11T12:25:35.190" v="3251" actId="478"/>
          <ac:picMkLst>
            <pc:docMk/>
            <pc:sldMk cId="2052922582" sldId="564"/>
            <ac:picMk id="2052" creationId="{D9553F81-2C2C-4E1B-8F95-74A8D073590A}"/>
          </ac:picMkLst>
        </pc:picChg>
        <pc:picChg chg="add mod">
          <ac:chgData name="Nazar Shchur" userId="3faffa111ac016f6" providerId="LiveId" clId="{5B804824-10D2-4E48-849D-2DD95470034D}" dt="2021-02-11T12:46:15.202" v="3400" actId="1035"/>
          <ac:picMkLst>
            <pc:docMk/>
            <pc:sldMk cId="2052922582" sldId="564"/>
            <ac:picMk id="3074" creationId="{06214AB2-AA5E-4446-8775-6083FE356370}"/>
          </ac:picMkLst>
        </pc:picChg>
        <pc:picChg chg="add del">
          <ac:chgData name="Nazar Shchur" userId="3faffa111ac016f6" providerId="LiveId" clId="{5B804824-10D2-4E48-849D-2DD95470034D}" dt="2021-02-11T12:32:28.260" v="3265" actId="478"/>
          <ac:picMkLst>
            <pc:docMk/>
            <pc:sldMk cId="2052922582" sldId="564"/>
            <ac:picMk id="3076" creationId="{78847EFD-95D7-4E5A-9AA7-B8416B9EE3F5}"/>
          </ac:picMkLst>
        </pc:picChg>
      </pc:sldChg>
      <pc:sldChg chg="addSp delSp modSp add mod ord modAnim">
        <pc:chgData name="Nazar Shchur" userId="3faffa111ac016f6" providerId="LiveId" clId="{5B804824-10D2-4E48-849D-2DD95470034D}" dt="2021-02-11T12:49:25.542" v="3474"/>
        <pc:sldMkLst>
          <pc:docMk/>
          <pc:sldMk cId="3593212768" sldId="565"/>
        </pc:sldMkLst>
        <pc:spChg chg="mod">
          <ac:chgData name="Nazar Shchur" userId="3faffa111ac016f6" providerId="LiveId" clId="{5B804824-10D2-4E48-849D-2DD95470034D}" dt="2021-02-11T12:46:55.325" v="3412" actId="1076"/>
          <ac:spMkLst>
            <pc:docMk/>
            <pc:sldMk cId="3593212768" sldId="565"/>
            <ac:spMk id="9" creationId="{BB2F7B7D-8E10-43F4-9EE9-BA985853A889}"/>
          </ac:spMkLst>
        </pc:spChg>
        <pc:spChg chg="mod">
          <ac:chgData name="Nazar Shchur" userId="3faffa111ac016f6" providerId="LiveId" clId="{5B804824-10D2-4E48-849D-2DD95470034D}" dt="2021-02-11T12:46:52.821" v="3411" actId="1076"/>
          <ac:spMkLst>
            <pc:docMk/>
            <pc:sldMk cId="3593212768" sldId="565"/>
            <ac:spMk id="19" creationId="{8B44FA60-4AA2-49C1-8CA8-D0A9B76DDF31}"/>
          </ac:spMkLst>
        </pc:spChg>
        <pc:picChg chg="del">
          <ac:chgData name="Nazar Shchur" userId="3faffa111ac016f6" providerId="LiveId" clId="{5B804824-10D2-4E48-849D-2DD95470034D}" dt="2021-02-11T12:33:27.688" v="3278" actId="478"/>
          <ac:picMkLst>
            <pc:docMk/>
            <pc:sldMk cId="3593212768" sldId="565"/>
            <ac:picMk id="2050" creationId="{637B0B80-DA7B-42EA-9303-B7B583E744D4}"/>
          </ac:picMkLst>
        </pc:picChg>
        <pc:picChg chg="del">
          <ac:chgData name="Nazar Shchur" userId="3faffa111ac016f6" providerId="LiveId" clId="{5B804824-10D2-4E48-849D-2DD95470034D}" dt="2021-02-11T12:33:28.378" v="3279" actId="478"/>
          <ac:picMkLst>
            <pc:docMk/>
            <pc:sldMk cId="3593212768" sldId="565"/>
            <ac:picMk id="2052" creationId="{D9553F81-2C2C-4E1B-8F95-74A8D073590A}"/>
          </ac:picMkLst>
        </pc:picChg>
        <pc:picChg chg="add mod">
          <ac:chgData name="Nazar Shchur" userId="3faffa111ac016f6" providerId="LiveId" clId="{5B804824-10D2-4E48-849D-2DD95470034D}" dt="2021-02-11T12:48:57.329" v="3464" actId="1035"/>
          <ac:picMkLst>
            <pc:docMk/>
            <pc:sldMk cId="3593212768" sldId="565"/>
            <ac:picMk id="4098" creationId="{91402E4E-A552-4BFB-83C8-76979751EA48}"/>
          </ac:picMkLst>
        </pc:picChg>
        <pc:picChg chg="add mod">
          <ac:chgData name="Nazar Shchur" userId="3faffa111ac016f6" providerId="LiveId" clId="{5B804824-10D2-4E48-849D-2DD95470034D}" dt="2021-02-11T12:48:57.329" v="3464" actId="1035"/>
          <ac:picMkLst>
            <pc:docMk/>
            <pc:sldMk cId="3593212768" sldId="565"/>
            <ac:picMk id="4100" creationId="{DC53F6A3-B48F-4B10-ADC5-B484CC0031C8}"/>
          </ac:picMkLst>
        </pc:picChg>
      </pc:sldChg>
      <pc:sldChg chg="addSp delSp modSp add mod modAnim">
        <pc:chgData name="Nazar Shchur" userId="3faffa111ac016f6" providerId="LiveId" clId="{5B804824-10D2-4E48-849D-2DD95470034D}" dt="2021-02-11T13:18:45.377" v="3727"/>
        <pc:sldMkLst>
          <pc:docMk/>
          <pc:sldMk cId="1238025777" sldId="566"/>
        </pc:sldMkLst>
        <pc:spChg chg="mod">
          <ac:chgData name="Nazar Shchur" userId="3faffa111ac016f6" providerId="LiveId" clId="{5B804824-10D2-4E48-849D-2DD95470034D}" dt="2021-02-11T12:47:16.855" v="3417" actId="1076"/>
          <ac:spMkLst>
            <pc:docMk/>
            <pc:sldMk cId="1238025777" sldId="566"/>
            <ac:spMk id="9" creationId="{BB2F7B7D-8E10-43F4-9EE9-BA985853A889}"/>
          </ac:spMkLst>
        </pc:spChg>
        <pc:spChg chg="mod">
          <ac:chgData name="Nazar Shchur" userId="3faffa111ac016f6" providerId="LiveId" clId="{5B804824-10D2-4E48-849D-2DD95470034D}" dt="2021-02-11T12:47:12.660" v="3416" actId="1076"/>
          <ac:spMkLst>
            <pc:docMk/>
            <pc:sldMk cId="1238025777" sldId="566"/>
            <ac:spMk id="19" creationId="{8B44FA60-4AA2-49C1-8CA8-D0A9B76DDF31}"/>
          </ac:spMkLst>
        </pc:spChg>
        <pc:picChg chg="del">
          <ac:chgData name="Nazar Shchur" userId="3faffa111ac016f6" providerId="LiveId" clId="{5B804824-10D2-4E48-849D-2DD95470034D}" dt="2021-02-11T12:37:36.513" v="3321" actId="478"/>
          <ac:picMkLst>
            <pc:docMk/>
            <pc:sldMk cId="1238025777" sldId="566"/>
            <ac:picMk id="4098" creationId="{91402E4E-A552-4BFB-83C8-76979751EA48}"/>
          </ac:picMkLst>
        </pc:picChg>
        <pc:picChg chg="del">
          <ac:chgData name="Nazar Shchur" userId="3faffa111ac016f6" providerId="LiveId" clId="{5B804824-10D2-4E48-849D-2DD95470034D}" dt="2021-02-11T12:37:35.936" v="3320" actId="478"/>
          <ac:picMkLst>
            <pc:docMk/>
            <pc:sldMk cId="1238025777" sldId="566"/>
            <ac:picMk id="4100" creationId="{DC53F6A3-B48F-4B10-ADC5-B484CC0031C8}"/>
          </ac:picMkLst>
        </pc:picChg>
        <pc:picChg chg="add mod">
          <ac:chgData name="Nazar Shchur" userId="3faffa111ac016f6" providerId="LiveId" clId="{5B804824-10D2-4E48-849D-2DD95470034D}" dt="2021-02-11T12:47:11.230" v="3415" actId="1076"/>
          <ac:picMkLst>
            <pc:docMk/>
            <pc:sldMk cId="1238025777" sldId="566"/>
            <ac:picMk id="5122" creationId="{4F6B36E2-B375-499A-B5AA-B8472013D8D7}"/>
          </ac:picMkLst>
        </pc:picChg>
        <pc:picChg chg="add mod">
          <ac:chgData name="Nazar Shchur" userId="3faffa111ac016f6" providerId="LiveId" clId="{5B804824-10D2-4E48-849D-2DD95470034D}" dt="2021-02-11T12:47:09.025" v="3414" actId="1076"/>
          <ac:picMkLst>
            <pc:docMk/>
            <pc:sldMk cId="1238025777" sldId="566"/>
            <ac:picMk id="5124" creationId="{8CBB1506-93B0-47A1-8ED4-39CE0AF00C0A}"/>
          </ac:picMkLst>
        </pc:picChg>
      </pc:sldChg>
      <pc:sldChg chg="addSp delSp modSp add mod delAnim modAnim">
        <pc:chgData name="Nazar Shchur" userId="3faffa111ac016f6" providerId="LiveId" clId="{5B804824-10D2-4E48-849D-2DD95470034D}" dt="2021-02-11T12:49:39.779" v="3478"/>
        <pc:sldMkLst>
          <pc:docMk/>
          <pc:sldMk cId="2191515120" sldId="567"/>
        </pc:sldMkLst>
        <pc:spChg chg="del mod">
          <ac:chgData name="Nazar Shchur" userId="3faffa111ac016f6" providerId="LiveId" clId="{5B804824-10D2-4E48-849D-2DD95470034D}" dt="2021-02-11T12:42:33.535" v="3358" actId="478"/>
          <ac:spMkLst>
            <pc:docMk/>
            <pc:sldMk cId="2191515120" sldId="567"/>
            <ac:spMk id="9" creationId="{BB2F7B7D-8E10-43F4-9EE9-BA985853A889}"/>
          </ac:spMkLst>
        </pc:spChg>
        <pc:spChg chg="add mod">
          <ac:chgData name="Nazar Shchur" userId="3faffa111ac016f6" providerId="LiveId" clId="{5B804824-10D2-4E48-849D-2DD95470034D}" dt="2021-02-11T12:48:20.984" v="3446" actId="1035"/>
          <ac:spMkLst>
            <pc:docMk/>
            <pc:sldMk cId="2191515120" sldId="567"/>
            <ac:spMk id="10" creationId="{D55AAFB4-B7F8-49A9-A35F-2BF276F623A2}"/>
          </ac:spMkLst>
        </pc:spChg>
        <pc:spChg chg="mod">
          <ac:chgData name="Nazar Shchur" userId="3faffa111ac016f6" providerId="LiveId" clId="{5B804824-10D2-4E48-849D-2DD95470034D}" dt="2021-02-11T12:48:20.984" v="3446" actId="1035"/>
          <ac:spMkLst>
            <pc:docMk/>
            <pc:sldMk cId="2191515120" sldId="567"/>
            <ac:spMk id="19" creationId="{8B44FA60-4AA2-49C1-8CA8-D0A9B76DDF31}"/>
          </ac:spMkLst>
        </pc:spChg>
        <pc:picChg chg="del">
          <ac:chgData name="Nazar Shchur" userId="3faffa111ac016f6" providerId="LiveId" clId="{5B804824-10D2-4E48-849D-2DD95470034D}" dt="2021-02-11T12:42:45.149" v="3361" actId="478"/>
          <ac:picMkLst>
            <pc:docMk/>
            <pc:sldMk cId="2191515120" sldId="567"/>
            <ac:picMk id="5122" creationId="{4F6B36E2-B375-499A-B5AA-B8472013D8D7}"/>
          </ac:picMkLst>
        </pc:picChg>
        <pc:picChg chg="del">
          <ac:chgData name="Nazar Shchur" userId="3faffa111ac016f6" providerId="LiveId" clId="{5B804824-10D2-4E48-849D-2DD95470034D}" dt="2021-02-11T12:42:45.149" v="3361" actId="478"/>
          <ac:picMkLst>
            <pc:docMk/>
            <pc:sldMk cId="2191515120" sldId="567"/>
            <ac:picMk id="5124" creationId="{8CBB1506-93B0-47A1-8ED4-39CE0AF00C0A}"/>
          </ac:picMkLst>
        </pc:picChg>
        <pc:picChg chg="add mod">
          <ac:chgData name="Nazar Shchur" userId="3faffa111ac016f6" providerId="LiveId" clId="{5B804824-10D2-4E48-849D-2DD95470034D}" dt="2021-02-11T12:48:26.369" v="3459" actId="1036"/>
          <ac:picMkLst>
            <pc:docMk/>
            <pc:sldMk cId="2191515120" sldId="567"/>
            <ac:picMk id="6146" creationId="{911D5B55-0CA4-4E6A-A6EB-191BDE78D0C2}"/>
          </ac:picMkLst>
        </pc:picChg>
        <pc:picChg chg="add mod">
          <ac:chgData name="Nazar Shchur" userId="3faffa111ac016f6" providerId="LiveId" clId="{5B804824-10D2-4E48-849D-2DD95470034D}" dt="2021-02-11T12:48:26.369" v="3459" actId="1036"/>
          <ac:picMkLst>
            <pc:docMk/>
            <pc:sldMk cId="2191515120" sldId="567"/>
            <ac:picMk id="6148" creationId="{DF485E0D-E7DA-4877-84FF-D1627051CF1B}"/>
          </ac:picMkLst>
        </pc:picChg>
      </pc:sldChg>
      <pc:sldChg chg="addSp delSp modSp add mod modAnim">
        <pc:chgData name="Nazar Shchur" userId="3faffa111ac016f6" providerId="LiveId" clId="{5B804824-10D2-4E48-849D-2DD95470034D}" dt="2021-02-11T12:53:14.317" v="3495" actId="1076"/>
        <pc:sldMkLst>
          <pc:docMk/>
          <pc:sldMk cId="3314364727" sldId="568"/>
        </pc:sldMkLst>
        <pc:spChg chg="mod">
          <ac:chgData name="Nazar Shchur" userId="3faffa111ac016f6" providerId="LiveId" clId="{5B804824-10D2-4E48-849D-2DD95470034D}" dt="2021-02-11T12:53:14.317" v="3495" actId="1076"/>
          <ac:spMkLst>
            <pc:docMk/>
            <pc:sldMk cId="3314364727" sldId="568"/>
            <ac:spMk id="6" creationId="{56B07F0A-A7CC-4800-9EDD-A6CE1F12E020}"/>
          </ac:spMkLst>
        </pc:spChg>
        <pc:spChg chg="del">
          <ac:chgData name="Nazar Shchur" userId="3faffa111ac016f6" providerId="LiveId" clId="{5B804824-10D2-4E48-849D-2DD95470034D}" dt="2021-02-11T12:50:20.598" v="3483" actId="478"/>
          <ac:spMkLst>
            <pc:docMk/>
            <pc:sldMk cId="3314364727" sldId="568"/>
            <ac:spMk id="10" creationId="{D55AAFB4-B7F8-49A9-A35F-2BF276F623A2}"/>
          </ac:spMkLst>
        </pc:spChg>
        <pc:spChg chg="del">
          <ac:chgData name="Nazar Shchur" userId="3faffa111ac016f6" providerId="LiveId" clId="{5B804824-10D2-4E48-849D-2DD95470034D}" dt="2021-02-11T12:50:20.598" v="3483" actId="478"/>
          <ac:spMkLst>
            <pc:docMk/>
            <pc:sldMk cId="3314364727" sldId="568"/>
            <ac:spMk id="19" creationId="{8B44FA60-4AA2-49C1-8CA8-D0A9B76DDF31}"/>
          </ac:spMkLst>
        </pc:spChg>
        <pc:picChg chg="del">
          <ac:chgData name="Nazar Shchur" userId="3faffa111ac016f6" providerId="LiveId" clId="{5B804824-10D2-4E48-849D-2DD95470034D}" dt="2021-02-11T12:50:20.598" v="3483" actId="478"/>
          <ac:picMkLst>
            <pc:docMk/>
            <pc:sldMk cId="3314364727" sldId="568"/>
            <ac:picMk id="6146" creationId="{911D5B55-0CA4-4E6A-A6EB-191BDE78D0C2}"/>
          </ac:picMkLst>
        </pc:picChg>
        <pc:picChg chg="del">
          <ac:chgData name="Nazar Shchur" userId="3faffa111ac016f6" providerId="LiveId" clId="{5B804824-10D2-4E48-849D-2DD95470034D}" dt="2021-02-11T12:50:20.598" v="3483" actId="478"/>
          <ac:picMkLst>
            <pc:docMk/>
            <pc:sldMk cId="3314364727" sldId="568"/>
            <ac:picMk id="6148" creationId="{DF485E0D-E7DA-4877-84FF-D1627051CF1B}"/>
          </ac:picMkLst>
        </pc:picChg>
        <pc:picChg chg="add del mod">
          <ac:chgData name="Nazar Shchur" userId="3faffa111ac016f6" providerId="LiveId" clId="{5B804824-10D2-4E48-849D-2DD95470034D}" dt="2021-02-11T12:52:49.201" v="3490" actId="478"/>
          <ac:picMkLst>
            <pc:docMk/>
            <pc:sldMk cId="3314364727" sldId="568"/>
            <ac:picMk id="7170" creationId="{756E5004-8439-4514-B67C-435DD5F68DB2}"/>
          </ac:picMkLst>
        </pc:picChg>
        <pc:picChg chg="add mod">
          <ac:chgData name="Nazar Shchur" userId="3faffa111ac016f6" providerId="LiveId" clId="{5B804824-10D2-4E48-849D-2DD95470034D}" dt="2021-02-11T12:53:06.152" v="3494" actId="732"/>
          <ac:picMkLst>
            <pc:docMk/>
            <pc:sldMk cId="3314364727" sldId="568"/>
            <ac:picMk id="7172" creationId="{8B861E92-E780-4372-BB9F-BB16CA98AD9C}"/>
          </ac:picMkLst>
        </pc:picChg>
      </pc:sldChg>
      <pc:sldChg chg="addSp delSp modSp add mod ord delAnim modAnim">
        <pc:chgData name="Nazar Shchur" userId="3faffa111ac016f6" providerId="LiveId" clId="{5B804824-10D2-4E48-849D-2DD95470034D}" dt="2021-02-11T13:19:34.714" v="3728"/>
        <pc:sldMkLst>
          <pc:docMk/>
          <pc:sldMk cId="3517890785" sldId="569"/>
        </pc:sldMkLst>
        <pc:spChg chg="del mod">
          <ac:chgData name="Nazar Shchur" userId="3faffa111ac016f6" providerId="LiveId" clId="{5B804824-10D2-4E48-849D-2DD95470034D}" dt="2021-02-11T13:07:02.080" v="3624" actId="478"/>
          <ac:spMkLst>
            <pc:docMk/>
            <pc:sldMk cId="3517890785" sldId="569"/>
            <ac:spMk id="6" creationId="{56B07F0A-A7CC-4800-9EDD-A6CE1F12E020}"/>
          </ac:spMkLst>
        </pc:spChg>
        <pc:spChg chg="add del mod">
          <ac:chgData name="Nazar Shchur" userId="3faffa111ac016f6" providerId="LiveId" clId="{5B804824-10D2-4E48-849D-2DD95470034D}" dt="2021-02-11T13:07:02.080" v="3624" actId="478"/>
          <ac:spMkLst>
            <pc:docMk/>
            <pc:sldMk cId="3517890785" sldId="569"/>
            <ac:spMk id="9" creationId="{5325C56F-7BAE-4B3B-8501-470E44CA8C88}"/>
          </ac:spMkLst>
        </pc:spChg>
        <pc:spChg chg="del mod">
          <ac:chgData name="Nazar Shchur" userId="3faffa111ac016f6" providerId="LiveId" clId="{5B804824-10D2-4E48-849D-2DD95470034D}" dt="2021-02-11T13:07:02.080" v="3624" actId="478"/>
          <ac:spMkLst>
            <pc:docMk/>
            <pc:sldMk cId="3517890785" sldId="569"/>
            <ac:spMk id="10" creationId="{D55AAFB4-B7F8-49A9-A35F-2BF276F623A2}"/>
          </ac:spMkLst>
        </pc:spChg>
        <pc:spChg chg="add del mod">
          <ac:chgData name="Nazar Shchur" userId="3faffa111ac016f6" providerId="LiveId" clId="{5B804824-10D2-4E48-849D-2DD95470034D}" dt="2021-02-11T13:07:02.080" v="3624" actId="478"/>
          <ac:spMkLst>
            <pc:docMk/>
            <pc:sldMk cId="3517890785" sldId="569"/>
            <ac:spMk id="11" creationId="{7BD2C5E0-440B-419E-838D-F223DB5AB528}"/>
          </ac:spMkLst>
        </pc:spChg>
        <pc:spChg chg="add mod">
          <ac:chgData name="Nazar Shchur" userId="3faffa111ac016f6" providerId="LiveId" clId="{5B804824-10D2-4E48-849D-2DD95470034D}" dt="2021-02-11T13:11:38.266" v="3707" actId="20577"/>
          <ac:spMkLst>
            <pc:docMk/>
            <pc:sldMk cId="3517890785" sldId="569"/>
            <ac:spMk id="12" creationId="{D00E1F40-68EE-40B2-82DD-85C5954EA984}"/>
          </ac:spMkLst>
        </pc:spChg>
        <pc:spChg chg="add mod">
          <ac:chgData name="Nazar Shchur" userId="3faffa111ac016f6" providerId="LiveId" clId="{5B804824-10D2-4E48-849D-2DD95470034D}" dt="2021-02-11T13:11:27.184" v="3705" actId="207"/>
          <ac:spMkLst>
            <pc:docMk/>
            <pc:sldMk cId="3517890785" sldId="569"/>
            <ac:spMk id="13" creationId="{49CD4C9F-B0EE-45AB-A83E-78D37F530AF7}"/>
          </ac:spMkLst>
        </pc:spChg>
        <pc:spChg chg="add mod">
          <ac:chgData name="Nazar Shchur" userId="3faffa111ac016f6" providerId="LiveId" clId="{5B804824-10D2-4E48-849D-2DD95470034D}" dt="2021-02-11T13:11:52.064" v="3710" actId="207"/>
          <ac:spMkLst>
            <pc:docMk/>
            <pc:sldMk cId="3517890785" sldId="569"/>
            <ac:spMk id="14" creationId="{B076463C-690A-4F6B-A8F1-E6F690EA7C6A}"/>
          </ac:spMkLst>
        </pc:spChg>
        <pc:spChg chg="del mod">
          <ac:chgData name="Nazar Shchur" userId="3faffa111ac016f6" providerId="LiveId" clId="{5B804824-10D2-4E48-849D-2DD95470034D}" dt="2021-02-11T13:07:02.080" v="3624" actId="478"/>
          <ac:spMkLst>
            <pc:docMk/>
            <pc:sldMk cId="3517890785" sldId="569"/>
            <ac:spMk id="19" creationId="{8B44FA60-4AA2-49C1-8CA8-D0A9B76DDF31}"/>
          </ac:spMkLst>
        </pc:spChg>
        <pc:spChg chg="mod">
          <ac:chgData name="Nazar Shchur" userId="3faffa111ac016f6" providerId="LiveId" clId="{5B804824-10D2-4E48-849D-2DD95470034D}" dt="2021-02-11T13:07:11.638" v="3625"/>
          <ac:spMkLst>
            <pc:docMk/>
            <pc:sldMk cId="3517890785" sldId="569"/>
            <ac:spMk id="30" creationId="{E03F8B15-4FC7-4141-A1A3-18A8A0E6DDF4}"/>
          </ac:spMkLst>
        </pc:spChg>
        <pc:picChg chg="del">
          <ac:chgData name="Nazar Shchur" userId="3faffa111ac016f6" providerId="LiveId" clId="{5B804824-10D2-4E48-849D-2DD95470034D}" dt="2021-02-11T12:54:34.321" v="3504" actId="478"/>
          <ac:picMkLst>
            <pc:docMk/>
            <pc:sldMk cId="3517890785" sldId="569"/>
            <ac:picMk id="6146" creationId="{911D5B55-0CA4-4E6A-A6EB-191BDE78D0C2}"/>
          </ac:picMkLst>
        </pc:picChg>
        <pc:picChg chg="del">
          <ac:chgData name="Nazar Shchur" userId="3faffa111ac016f6" providerId="LiveId" clId="{5B804824-10D2-4E48-849D-2DD95470034D}" dt="2021-02-11T12:54:34.321" v="3504" actId="478"/>
          <ac:picMkLst>
            <pc:docMk/>
            <pc:sldMk cId="3517890785" sldId="569"/>
            <ac:picMk id="6148" creationId="{DF485E0D-E7DA-4877-84FF-D1627051CF1B}"/>
          </ac:picMkLst>
        </pc:picChg>
      </pc:sldChg>
      <pc:sldChg chg="addSp delSp modSp add mod ord modAnim">
        <pc:chgData name="Nazar Shchur" userId="3faffa111ac016f6" providerId="LiveId" clId="{5B804824-10D2-4E48-849D-2DD95470034D}" dt="2021-02-11T13:06:38.576" v="3618"/>
        <pc:sldMkLst>
          <pc:docMk/>
          <pc:sldMk cId="1988291612" sldId="570"/>
        </pc:sldMkLst>
        <pc:spChg chg="del">
          <ac:chgData name="Nazar Shchur" userId="3faffa111ac016f6" providerId="LiveId" clId="{5B804824-10D2-4E48-849D-2DD95470034D}" dt="2021-02-11T12:56:54.327" v="3539" actId="478"/>
          <ac:spMkLst>
            <pc:docMk/>
            <pc:sldMk cId="1988291612" sldId="570"/>
            <ac:spMk id="6" creationId="{56B07F0A-A7CC-4800-9EDD-A6CE1F12E020}"/>
          </ac:spMkLst>
        </pc:spChg>
        <pc:spChg chg="add mod">
          <ac:chgData name="Nazar Shchur" userId="3faffa111ac016f6" providerId="LiveId" clId="{5B804824-10D2-4E48-849D-2DD95470034D}" dt="2021-02-11T12:56:54.684" v="3540"/>
          <ac:spMkLst>
            <pc:docMk/>
            <pc:sldMk cId="1988291612" sldId="570"/>
            <ac:spMk id="9" creationId="{2775A888-6DE7-442B-BB83-65A7AE906A55}"/>
          </ac:spMkLst>
        </pc:spChg>
        <pc:spChg chg="mod">
          <ac:chgData name="Nazar Shchur" userId="3faffa111ac016f6" providerId="LiveId" clId="{5B804824-10D2-4E48-849D-2DD95470034D}" dt="2021-02-11T12:57:25.387" v="3552" actId="20577"/>
          <ac:spMkLst>
            <pc:docMk/>
            <pc:sldMk cId="1988291612" sldId="570"/>
            <ac:spMk id="10" creationId="{D55AAFB4-B7F8-49A9-A35F-2BF276F623A2}"/>
          </ac:spMkLst>
        </pc:spChg>
        <pc:spChg chg="mod">
          <ac:chgData name="Nazar Shchur" userId="3faffa111ac016f6" providerId="LiveId" clId="{5B804824-10D2-4E48-849D-2DD95470034D}" dt="2021-02-11T12:57:17.656" v="3549" actId="20577"/>
          <ac:spMkLst>
            <pc:docMk/>
            <pc:sldMk cId="1988291612" sldId="570"/>
            <ac:spMk id="19" creationId="{8B44FA60-4AA2-49C1-8CA8-D0A9B76DDF31}"/>
          </ac:spMkLst>
        </pc:spChg>
        <pc:picChg chg="del">
          <ac:chgData name="Nazar Shchur" userId="3faffa111ac016f6" providerId="LiveId" clId="{5B804824-10D2-4E48-849D-2DD95470034D}" dt="2021-02-11T12:56:46.791" v="3537" actId="478"/>
          <ac:picMkLst>
            <pc:docMk/>
            <pc:sldMk cId="1988291612" sldId="570"/>
            <ac:picMk id="6146" creationId="{911D5B55-0CA4-4E6A-A6EB-191BDE78D0C2}"/>
          </ac:picMkLst>
        </pc:picChg>
        <pc:picChg chg="del">
          <ac:chgData name="Nazar Shchur" userId="3faffa111ac016f6" providerId="LiveId" clId="{5B804824-10D2-4E48-849D-2DD95470034D}" dt="2021-02-11T12:56:47.394" v="3538" actId="478"/>
          <ac:picMkLst>
            <pc:docMk/>
            <pc:sldMk cId="1988291612" sldId="570"/>
            <ac:picMk id="6148" creationId="{DF485E0D-E7DA-4877-84FF-D1627051CF1B}"/>
          </ac:picMkLst>
        </pc:picChg>
        <pc:picChg chg="add mod">
          <ac:chgData name="Nazar Shchur" userId="3faffa111ac016f6" providerId="LiveId" clId="{5B804824-10D2-4E48-849D-2DD95470034D}" dt="2021-02-11T12:59:14.400" v="3571" actId="1076"/>
          <ac:picMkLst>
            <pc:docMk/>
            <pc:sldMk cId="1988291612" sldId="570"/>
            <ac:picMk id="8194" creationId="{1B2B7DC4-4968-46F8-96E3-35411C5BBDC7}"/>
          </ac:picMkLst>
        </pc:picChg>
        <pc:picChg chg="add mod">
          <ac:chgData name="Nazar Shchur" userId="3faffa111ac016f6" providerId="LiveId" clId="{5B804824-10D2-4E48-849D-2DD95470034D}" dt="2021-02-11T13:00:02.210" v="3576" actId="1076"/>
          <ac:picMkLst>
            <pc:docMk/>
            <pc:sldMk cId="1988291612" sldId="570"/>
            <ac:picMk id="8196" creationId="{D612441D-5493-4178-99AC-F7E2FBCFC936}"/>
          </ac:picMkLst>
        </pc:picChg>
      </pc:sldChg>
      <pc:sldChg chg="addSp delSp modSp add mod modAnim">
        <pc:chgData name="Nazar Shchur" userId="3faffa111ac016f6" providerId="LiveId" clId="{5B804824-10D2-4E48-849D-2DD95470034D}" dt="2021-02-11T13:06:54.244" v="3623"/>
        <pc:sldMkLst>
          <pc:docMk/>
          <pc:sldMk cId="2179194219" sldId="571"/>
        </pc:sldMkLst>
        <pc:spChg chg="del">
          <ac:chgData name="Nazar Shchur" userId="3faffa111ac016f6" providerId="LiveId" clId="{5B804824-10D2-4E48-849D-2DD95470034D}" dt="2021-02-11T13:00:18.247" v="3578" actId="478"/>
          <ac:spMkLst>
            <pc:docMk/>
            <pc:sldMk cId="2179194219" sldId="571"/>
            <ac:spMk id="10" creationId="{D55AAFB4-B7F8-49A9-A35F-2BF276F623A2}"/>
          </ac:spMkLst>
        </pc:spChg>
        <pc:spChg chg="add mod">
          <ac:chgData name="Nazar Shchur" userId="3faffa111ac016f6" providerId="LiveId" clId="{5B804824-10D2-4E48-849D-2DD95470034D}" dt="2021-02-11T13:00:29.610" v="3583" actId="20577"/>
          <ac:spMkLst>
            <pc:docMk/>
            <pc:sldMk cId="2179194219" sldId="571"/>
            <ac:spMk id="11" creationId="{49DE2A47-A388-4E8F-BBD3-1898E9991567}"/>
          </ac:spMkLst>
        </pc:spChg>
        <pc:spChg chg="add mod">
          <ac:chgData name="Nazar Shchur" userId="3faffa111ac016f6" providerId="LiveId" clId="{5B804824-10D2-4E48-849D-2DD95470034D}" dt="2021-02-11T13:00:43.626" v="3588" actId="20577"/>
          <ac:spMkLst>
            <pc:docMk/>
            <pc:sldMk cId="2179194219" sldId="571"/>
            <ac:spMk id="12" creationId="{854EA841-8E46-400F-AEB5-4ACA14A7A245}"/>
          </ac:spMkLst>
        </pc:spChg>
        <pc:spChg chg="del">
          <ac:chgData name="Nazar Shchur" userId="3faffa111ac016f6" providerId="LiveId" clId="{5B804824-10D2-4E48-849D-2DD95470034D}" dt="2021-02-11T13:00:18.247" v="3578" actId="478"/>
          <ac:spMkLst>
            <pc:docMk/>
            <pc:sldMk cId="2179194219" sldId="571"/>
            <ac:spMk id="19" creationId="{8B44FA60-4AA2-49C1-8CA8-D0A9B76DDF31}"/>
          </ac:spMkLst>
        </pc:spChg>
        <pc:picChg chg="del">
          <ac:chgData name="Nazar Shchur" userId="3faffa111ac016f6" providerId="LiveId" clId="{5B804824-10D2-4E48-849D-2DD95470034D}" dt="2021-02-11T13:00:18.247" v="3578" actId="478"/>
          <ac:picMkLst>
            <pc:docMk/>
            <pc:sldMk cId="2179194219" sldId="571"/>
            <ac:picMk id="8194" creationId="{1B2B7DC4-4968-46F8-96E3-35411C5BBDC7}"/>
          </ac:picMkLst>
        </pc:picChg>
        <pc:picChg chg="del">
          <ac:chgData name="Nazar Shchur" userId="3faffa111ac016f6" providerId="LiveId" clId="{5B804824-10D2-4E48-849D-2DD95470034D}" dt="2021-02-11T13:00:18.247" v="3578" actId="478"/>
          <ac:picMkLst>
            <pc:docMk/>
            <pc:sldMk cId="2179194219" sldId="571"/>
            <ac:picMk id="8196" creationId="{D612441D-5493-4178-99AC-F7E2FBCFC936}"/>
          </ac:picMkLst>
        </pc:picChg>
        <pc:picChg chg="add mod">
          <ac:chgData name="Nazar Shchur" userId="3faffa111ac016f6" providerId="LiveId" clId="{5B804824-10D2-4E48-849D-2DD95470034D}" dt="2021-02-11T13:06:22.017" v="3614" actId="1076"/>
          <ac:picMkLst>
            <pc:docMk/>
            <pc:sldMk cId="2179194219" sldId="571"/>
            <ac:picMk id="9218" creationId="{2107ECB0-D662-4FCE-B38E-0FFB2C15F504}"/>
          </ac:picMkLst>
        </pc:picChg>
        <pc:picChg chg="add mod">
          <ac:chgData name="Nazar Shchur" userId="3faffa111ac016f6" providerId="LiveId" clId="{5B804824-10D2-4E48-849D-2DD95470034D}" dt="2021-02-11T13:06:19.761" v="3613" actId="1076"/>
          <ac:picMkLst>
            <pc:docMk/>
            <pc:sldMk cId="2179194219" sldId="571"/>
            <ac:picMk id="9220" creationId="{D804F332-9A95-43E6-B92D-DFE9B4F2D950}"/>
          </ac:picMkLst>
        </pc:picChg>
      </pc:sldChg>
      <pc:sldChg chg="modSp add modAnim">
        <pc:chgData name="Nazar Shchur" userId="3faffa111ac016f6" providerId="LiveId" clId="{5B804824-10D2-4E48-849D-2DD95470034D}" dt="2021-02-11T13:19:41.318" v="3729"/>
        <pc:sldMkLst>
          <pc:docMk/>
          <pc:sldMk cId="3156238023" sldId="572"/>
        </pc:sldMkLst>
        <pc:spChg chg="mod">
          <ac:chgData name="Nazar Shchur" userId="3faffa111ac016f6" providerId="LiveId" clId="{5B804824-10D2-4E48-849D-2DD95470034D}" dt="2021-02-11T13:12:04.921" v="3714" actId="207"/>
          <ac:spMkLst>
            <pc:docMk/>
            <pc:sldMk cId="3156238023" sldId="572"/>
            <ac:spMk id="12" creationId="{D00E1F40-68EE-40B2-82DD-85C5954EA984}"/>
          </ac:spMkLst>
        </pc:spChg>
        <pc:spChg chg="mod">
          <ac:chgData name="Nazar Shchur" userId="3faffa111ac016f6" providerId="LiveId" clId="{5B804824-10D2-4E48-849D-2DD95470034D}" dt="2021-02-11T13:11:59.457" v="3712" actId="207"/>
          <ac:spMkLst>
            <pc:docMk/>
            <pc:sldMk cId="3156238023" sldId="572"/>
            <ac:spMk id="13" creationId="{49CD4C9F-B0EE-45AB-A83E-78D37F530AF7}"/>
          </ac:spMkLst>
        </pc:spChg>
        <pc:spChg chg="mod">
          <ac:chgData name="Nazar Shchur" userId="3faffa111ac016f6" providerId="LiveId" clId="{5B804824-10D2-4E48-849D-2DD95470034D}" dt="2021-02-11T13:12:12.760" v="3717" actId="207"/>
          <ac:spMkLst>
            <pc:docMk/>
            <pc:sldMk cId="3156238023" sldId="572"/>
            <ac:spMk id="14" creationId="{B076463C-690A-4F6B-A8F1-E6F690EA7C6A}"/>
          </ac:spMkLst>
        </pc:spChg>
      </pc:sldChg>
    </pc:docChg>
  </pc:docChgLst>
  <pc:docChgLst>
    <pc:chgData name="Nazar Shchur" userId="3faffa111ac016f6" providerId="LiveId" clId="{FD595D06-AB56-41F4-BCE5-25EEFDB666DD}"/>
    <pc:docChg chg="undo redo custSel addSld delSld modSld sldOrd">
      <pc:chgData name="Nazar Shchur" userId="3faffa111ac016f6" providerId="LiveId" clId="{FD595D06-AB56-41F4-BCE5-25EEFDB666DD}" dt="2021-02-18T19:44:28.867" v="633" actId="1076"/>
      <pc:docMkLst>
        <pc:docMk/>
      </pc:docMkLst>
      <pc:sldChg chg="addSp delSp modSp mod delAnim modAnim">
        <pc:chgData name="Nazar Shchur" userId="3faffa111ac016f6" providerId="LiveId" clId="{FD595D06-AB56-41F4-BCE5-25EEFDB666DD}" dt="2021-02-16T09:35:05.740" v="17"/>
        <pc:sldMkLst>
          <pc:docMk/>
          <pc:sldMk cId="833471515" sldId="533"/>
        </pc:sldMkLst>
        <pc:spChg chg="mod">
          <ac:chgData name="Nazar Shchur" userId="3faffa111ac016f6" providerId="LiveId" clId="{FD595D06-AB56-41F4-BCE5-25EEFDB666DD}" dt="2021-02-16T09:28:59.313" v="3" actId="6549"/>
          <ac:spMkLst>
            <pc:docMk/>
            <pc:sldMk cId="833471515" sldId="533"/>
            <ac:spMk id="2" creationId="{00000000-0000-0000-0000-000000000000}"/>
          </ac:spMkLst>
        </pc:spChg>
        <pc:spChg chg="mod topLvl">
          <ac:chgData name="Nazar Shchur" userId="3faffa111ac016f6" providerId="LiveId" clId="{FD595D06-AB56-41F4-BCE5-25EEFDB666DD}" dt="2021-02-16T09:34:37.988" v="10" actId="164"/>
          <ac:spMkLst>
            <pc:docMk/>
            <pc:sldMk cId="833471515" sldId="533"/>
            <ac:spMk id="6" creationId="{54CB3BE4-878F-40C2-8DE4-FFA005237B59}"/>
          </ac:spMkLst>
        </pc:spChg>
        <pc:spChg chg="mod">
          <ac:chgData name="Nazar Shchur" userId="3faffa111ac016f6" providerId="LiveId" clId="{FD595D06-AB56-41F4-BCE5-25EEFDB666DD}" dt="2021-02-16T09:28:53.780" v="1" actId="20577"/>
          <ac:spMkLst>
            <pc:docMk/>
            <pc:sldMk cId="833471515" sldId="533"/>
            <ac:spMk id="7" creationId="{00000000-0000-0000-0000-000000000000}"/>
          </ac:spMkLst>
        </pc:spChg>
        <pc:grpChg chg="add mod">
          <ac:chgData name="Nazar Shchur" userId="3faffa111ac016f6" providerId="LiveId" clId="{FD595D06-AB56-41F4-BCE5-25EEFDB666DD}" dt="2021-02-16T09:34:37.988" v="10" actId="164"/>
          <ac:grpSpMkLst>
            <pc:docMk/>
            <pc:sldMk cId="833471515" sldId="533"/>
            <ac:grpSpMk id="3" creationId="{FE0A3876-04F4-4409-B165-629597940EA3}"/>
          </ac:grpSpMkLst>
        </pc:grpChg>
        <pc:grpChg chg="del">
          <ac:chgData name="Nazar Shchur" userId="3faffa111ac016f6" providerId="LiveId" clId="{FD595D06-AB56-41F4-BCE5-25EEFDB666DD}" dt="2021-02-16T09:34:16.519" v="4" actId="478"/>
          <ac:grpSpMkLst>
            <pc:docMk/>
            <pc:sldMk cId="833471515" sldId="533"/>
            <ac:grpSpMk id="9" creationId="{20372A52-8471-4CA2-A38C-DDF30C0BAE3F}"/>
          </ac:grpSpMkLst>
        </pc:grpChg>
        <pc:picChg chg="del topLvl">
          <ac:chgData name="Nazar Shchur" userId="3faffa111ac016f6" providerId="LiveId" clId="{FD595D06-AB56-41F4-BCE5-25EEFDB666DD}" dt="2021-02-16T09:34:16.519" v="4" actId="478"/>
          <ac:picMkLst>
            <pc:docMk/>
            <pc:sldMk cId="833471515" sldId="533"/>
            <ac:picMk id="5" creationId="{F7178C81-81B6-434A-9AE9-C61F72342436}"/>
          </ac:picMkLst>
        </pc:picChg>
        <pc:picChg chg="add mod">
          <ac:chgData name="Nazar Shchur" userId="3faffa111ac016f6" providerId="LiveId" clId="{FD595D06-AB56-41F4-BCE5-25EEFDB666DD}" dt="2021-02-16T09:34:37.988" v="10" actId="164"/>
          <ac:picMkLst>
            <pc:docMk/>
            <pc:sldMk cId="833471515" sldId="533"/>
            <ac:picMk id="14" creationId="{ED0B474C-6061-4DBA-A846-5D4235B8142C}"/>
          </ac:picMkLst>
        </pc:picChg>
      </pc:sldChg>
      <pc:sldChg chg="addSp delSp modSp mod ord delAnim modAnim">
        <pc:chgData name="Nazar Shchur" userId="3faffa111ac016f6" providerId="LiveId" clId="{FD595D06-AB56-41F4-BCE5-25EEFDB666DD}" dt="2021-02-18T17:47:43.750" v="45"/>
        <pc:sldMkLst>
          <pc:docMk/>
          <pc:sldMk cId="1474449845" sldId="583"/>
        </pc:sldMkLst>
        <pc:spChg chg="add mod">
          <ac:chgData name="Nazar Shchur" userId="3faffa111ac016f6" providerId="LiveId" clId="{FD595D06-AB56-41F4-BCE5-25EEFDB666DD}" dt="2021-02-18T17:37:24.492" v="35" actId="1076"/>
          <ac:spMkLst>
            <pc:docMk/>
            <pc:sldMk cId="1474449845" sldId="583"/>
            <ac:spMk id="5" creationId="{974AC0B3-9366-40AA-B158-A560E76D466F}"/>
          </ac:spMkLst>
        </pc:spChg>
        <pc:spChg chg="add del mod">
          <ac:chgData name="Nazar Shchur" userId="3faffa111ac016f6" providerId="LiveId" clId="{FD595D06-AB56-41F4-BCE5-25EEFDB666DD}" dt="2021-02-18T17:47:36.960" v="44" actId="478"/>
          <ac:spMkLst>
            <pc:docMk/>
            <pc:sldMk cId="1474449845" sldId="583"/>
            <ac:spMk id="6" creationId="{EE2E30FF-5452-4C1B-8F4C-7F1B5863F226}"/>
          </ac:spMkLst>
        </pc:spChg>
        <pc:spChg chg="mod">
          <ac:chgData name="Nazar Shchur" userId="3faffa111ac016f6" providerId="LiveId" clId="{FD595D06-AB56-41F4-BCE5-25EEFDB666DD}" dt="2021-02-18T17:35:19.014" v="23"/>
          <ac:spMkLst>
            <pc:docMk/>
            <pc:sldMk cId="1474449845" sldId="583"/>
            <ac:spMk id="30" creationId="{E03F8B15-4FC7-4141-A1A3-18A8A0E6DDF4}"/>
          </ac:spMkLst>
        </pc:spChg>
        <pc:spChg chg="del">
          <ac:chgData name="Nazar Shchur" userId="3faffa111ac016f6" providerId="LiveId" clId="{FD595D06-AB56-41F4-BCE5-25EEFDB666DD}" dt="2021-02-16T13:41:00.526" v="22" actId="478"/>
          <ac:spMkLst>
            <pc:docMk/>
            <pc:sldMk cId="1474449845" sldId="583"/>
            <ac:spMk id="55" creationId="{5F0FC3B7-F315-49CF-A498-6033B6369F36}"/>
          </ac:spMkLst>
        </pc:spChg>
        <pc:grpChg chg="del">
          <ac:chgData name="Nazar Shchur" userId="3faffa111ac016f6" providerId="LiveId" clId="{FD595D06-AB56-41F4-BCE5-25EEFDB666DD}" dt="2021-02-16T13:40:58.907" v="21" actId="478"/>
          <ac:grpSpMkLst>
            <pc:docMk/>
            <pc:sldMk cId="1474449845" sldId="583"/>
            <ac:grpSpMk id="25" creationId="{72D36465-C18A-4074-90A6-76F1E2FA02C4}"/>
          </ac:grpSpMkLst>
        </pc:grpChg>
        <pc:picChg chg="add mod">
          <ac:chgData name="Nazar Shchur" userId="3faffa111ac016f6" providerId="LiveId" clId="{FD595D06-AB56-41F4-BCE5-25EEFDB666DD}" dt="2021-02-18T17:36:24.101" v="28" actId="732"/>
          <ac:picMkLst>
            <pc:docMk/>
            <pc:sldMk cId="1474449845" sldId="583"/>
            <ac:picMk id="1026" creationId="{893DBBFE-35B4-4C42-8346-3C67091A8FAB}"/>
          </ac:picMkLst>
        </pc:picChg>
      </pc:sldChg>
      <pc:sldChg chg="addSp delSp modSp mod ord delAnim modAnim">
        <pc:chgData name="Nazar Shchur" userId="3faffa111ac016f6" providerId="LiveId" clId="{FD595D06-AB56-41F4-BCE5-25EEFDB666DD}" dt="2021-02-18T18:25:59.129" v="367"/>
        <pc:sldMkLst>
          <pc:docMk/>
          <pc:sldMk cId="966959627" sldId="588"/>
        </pc:sldMkLst>
        <pc:spChg chg="mod">
          <ac:chgData name="Nazar Shchur" userId="3faffa111ac016f6" providerId="LiveId" clId="{FD595D06-AB56-41F4-BCE5-25EEFDB666DD}" dt="2021-02-18T18:13:47.589" v="344" actId="1076"/>
          <ac:spMkLst>
            <pc:docMk/>
            <pc:sldMk cId="966959627" sldId="588"/>
            <ac:spMk id="22" creationId="{0F58E9D2-59D7-45EC-A8CF-4EA8695B1031}"/>
          </ac:spMkLst>
        </pc:spChg>
        <pc:spChg chg="mod">
          <ac:chgData name="Nazar Shchur" userId="3faffa111ac016f6" providerId="LiveId" clId="{FD595D06-AB56-41F4-BCE5-25EEFDB666DD}" dt="2021-02-18T18:09:13.525" v="318"/>
          <ac:spMkLst>
            <pc:docMk/>
            <pc:sldMk cId="966959627" sldId="588"/>
            <ac:spMk id="30" creationId="{E03F8B15-4FC7-4141-A1A3-18A8A0E6DDF4}"/>
          </ac:spMkLst>
        </pc:spChg>
        <pc:spChg chg="add mod">
          <ac:chgData name="Nazar Shchur" userId="3faffa111ac016f6" providerId="LiveId" clId="{FD595D06-AB56-41F4-BCE5-25EEFDB666DD}" dt="2021-02-18T18:13:49.954" v="345" actId="1076"/>
          <ac:spMkLst>
            <pc:docMk/>
            <pc:sldMk cId="966959627" sldId="588"/>
            <ac:spMk id="43" creationId="{7C4DF648-8F93-4505-A395-4388A6555F13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44" creationId="{2B352C40-E94F-49DB-BA14-25DE03B9FE77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48" creationId="{EF4A5354-5F79-43DD-B97B-A48C274A0EFD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42" creationId="{D8FE5E09-99B2-4DEC-A3AD-750560F7205A}"/>
          </ac:spMkLst>
        </pc:spChg>
        <pc:spChg chg="del">
          <ac:chgData name="Nazar Shchur" userId="3faffa111ac016f6" providerId="LiveId" clId="{FD595D06-AB56-41F4-BCE5-25EEFDB666DD}" dt="2021-02-18T18:09:47.666" v="320" actId="478"/>
          <ac:spMkLst>
            <pc:docMk/>
            <pc:sldMk cId="966959627" sldId="588"/>
            <ac:spMk id="145" creationId="{E994352E-BC4E-4958-ADA7-2FCFF5D3B346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46" creationId="{F7BB7A35-C889-42F6-AAB2-114D6001E657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47" creationId="{3073EB04-C66A-481C-96BF-C4B22B369AC1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49" creationId="{E1B2E26F-28AA-45D9-9EBA-1B2E38F1BE93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50" creationId="{6C0A8DFE-053C-43F1-BBC2-16579A184CC1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51" creationId="{3EDE7F05-E35F-402F-923C-85CBA37649F6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52" creationId="{EF94BC56-5E5E-4C2D-BAF1-6F9347416507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53" creationId="{14B17C44-5436-45D1-9E47-CD2B9A0107BD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56" creationId="{2476DFC5-3079-4509-8391-13A9231FC8E0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57" creationId="{F3B7CBF0-CF52-4765-8722-8CAAD5EB5440}"/>
          </ac:spMkLst>
        </pc:spChg>
        <pc:spChg chg="del">
          <ac:chgData name="Nazar Shchur" userId="3faffa111ac016f6" providerId="LiveId" clId="{FD595D06-AB56-41F4-BCE5-25EEFDB666DD}" dt="2021-02-18T18:09:50.709" v="321" actId="478"/>
          <ac:spMkLst>
            <pc:docMk/>
            <pc:sldMk cId="966959627" sldId="588"/>
            <ac:spMk id="160" creationId="{7F389C0E-9E43-4763-AF74-D1174B917725}"/>
          </ac:spMkLst>
        </pc:spChg>
        <pc:grpChg chg="del mod">
          <ac:chgData name="Nazar Shchur" userId="3faffa111ac016f6" providerId="LiveId" clId="{FD595D06-AB56-41F4-BCE5-25EEFDB666DD}" dt="2021-02-18T18:09:47.666" v="320" actId="478"/>
          <ac:grpSpMkLst>
            <pc:docMk/>
            <pc:sldMk cId="966959627" sldId="588"/>
            <ac:grpSpMk id="11" creationId="{87525EBA-EBD4-44DF-AA55-DCDB4B47F003}"/>
          </ac:grpSpMkLst>
        </pc:grpChg>
        <pc:picChg chg="add mod">
          <ac:chgData name="Nazar Shchur" userId="3faffa111ac016f6" providerId="LiveId" clId="{FD595D06-AB56-41F4-BCE5-25EEFDB666DD}" dt="2021-02-18T18:11:20.040" v="331" actId="1076"/>
          <ac:picMkLst>
            <pc:docMk/>
            <pc:sldMk cId="966959627" sldId="588"/>
            <ac:picMk id="42" creationId="{E8728971-A4F6-4247-B5DF-308D2E64B780}"/>
          </ac:picMkLst>
        </pc:picChg>
      </pc:sldChg>
      <pc:sldChg chg="modSp mod">
        <pc:chgData name="Nazar Shchur" userId="3faffa111ac016f6" providerId="LiveId" clId="{FD595D06-AB56-41F4-BCE5-25EEFDB666DD}" dt="2021-02-18T17:45:02.595" v="40" actId="1076"/>
        <pc:sldMkLst>
          <pc:docMk/>
          <pc:sldMk cId="1961470373" sldId="590"/>
        </pc:sldMkLst>
        <pc:spChg chg="mod">
          <ac:chgData name="Nazar Shchur" userId="3faffa111ac016f6" providerId="LiveId" clId="{FD595D06-AB56-41F4-BCE5-25EEFDB666DD}" dt="2021-02-18T17:45:02.595" v="40" actId="1076"/>
          <ac:spMkLst>
            <pc:docMk/>
            <pc:sldMk cId="1961470373" sldId="590"/>
            <ac:spMk id="18" creationId="{B59F5399-A2AE-4B72-8A47-4021255AE0D5}"/>
          </ac:spMkLst>
        </pc:spChg>
        <pc:spChg chg="mod">
          <ac:chgData name="Nazar Shchur" userId="3faffa111ac016f6" providerId="LiveId" clId="{FD595D06-AB56-41F4-BCE5-25EEFDB666DD}" dt="2021-02-18T17:45:02.595" v="40" actId="1076"/>
          <ac:spMkLst>
            <pc:docMk/>
            <pc:sldMk cId="1961470373" sldId="590"/>
            <ac:spMk id="20" creationId="{8EBF2E66-63C5-49A5-B746-CBDCA80FC02B}"/>
          </ac:spMkLst>
        </pc:spChg>
      </pc:sldChg>
      <pc:sldChg chg="add">
        <pc:chgData name="Nazar Shchur" userId="3faffa111ac016f6" providerId="LiveId" clId="{FD595D06-AB56-41F4-BCE5-25EEFDB666DD}" dt="2021-02-16T13:40:54.348" v="18" actId="2890"/>
        <pc:sldMkLst>
          <pc:docMk/>
          <pc:sldMk cId="3104407086" sldId="608"/>
        </pc:sldMkLst>
      </pc:sldChg>
      <pc:sldChg chg="addSp delSp modSp add mod delAnim modAnim">
        <pc:chgData name="Nazar Shchur" userId="3faffa111ac016f6" providerId="LiveId" clId="{FD595D06-AB56-41F4-BCE5-25EEFDB666DD}" dt="2021-02-18T18:08:37.801" v="315" actId="478"/>
        <pc:sldMkLst>
          <pc:docMk/>
          <pc:sldMk cId="4155701842" sldId="609"/>
        </pc:sldMkLst>
        <pc:spChg chg="del">
          <ac:chgData name="Nazar Shchur" userId="3faffa111ac016f6" providerId="LiveId" clId="{FD595D06-AB56-41F4-BCE5-25EEFDB666DD}" dt="2021-02-18T17:45:14.201" v="42" actId="478"/>
          <ac:spMkLst>
            <pc:docMk/>
            <pc:sldMk cId="4155701842" sldId="609"/>
            <ac:spMk id="5" creationId="{974AC0B3-9366-40AA-B158-A560E76D466F}"/>
          </ac:spMkLst>
        </pc:spChg>
        <pc:spChg chg="del">
          <ac:chgData name="Nazar Shchur" userId="3faffa111ac016f6" providerId="LiveId" clId="{FD595D06-AB56-41F4-BCE5-25EEFDB666DD}" dt="2021-02-18T17:45:14.201" v="42" actId="478"/>
          <ac:spMkLst>
            <pc:docMk/>
            <pc:sldMk cId="4155701842" sldId="609"/>
            <ac:spMk id="6" creationId="{EE2E30FF-5452-4C1B-8F4C-7F1B5863F226}"/>
          </ac:spMkLst>
        </pc:spChg>
        <pc:spChg chg="add mod">
          <ac:chgData name="Nazar Shchur" userId="3faffa111ac016f6" providerId="LiveId" clId="{FD595D06-AB56-41F4-BCE5-25EEFDB666DD}" dt="2021-02-18T18:03:26.638" v="138" actId="1076"/>
          <ac:spMkLst>
            <pc:docMk/>
            <pc:sldMk cId="4155701842" sldId="609"/>
            <ac:spMk id="7" creationId="{44728317-40E4-4931-92AC-510EB50DA58C}"/>
          </ac:spMkLst>
        </pc:spChg>
        <pc:spChg chg="add mod ord topLvl">
          <ac:chgData name="Nazar Shchur" userId="3faffa111ac016f6" providerId="LiveId" clId="{FD595D06-AB56-41F4-BCE5-25EEFDB666DD}" dt="2021-02-18T18:02:55.029" v="134" actId="165"/>
          <ac:spMkLst>
            <pc:docMk/>
            <pc:sldMk cId="4155701842" sldId="609"/>
            <ac:spMk id="8" creationId="{5F29B788-4C56-4E92-81B7-4C7B503B8707}"/>
          </ac:spMkLst>
        </pc:spChg>
        <pc:spChg chg="add mod topLvl">
          <ac:chgData name="Nazar Shchur" userId="3faffa111ac016f6" providerId="LiveId" clId="{FD595D06-AB56-41F4-BCE5-25EEFDB666DD}" dt="2021-02-18T18:02:55.029" v="134" actId="165"/>
          <ac:spMkLst>
            <pc:docMk/>
            <pc:sldMk cId="4155701842" sldId="609"/>
            <ac:spMk id="11" creationId="{3C18DD8A-06C5-4F6A-839E-F49733F19708}"/>
          </ac:spMkLst>
        </pc:spChg>
        <pc:spChg chg="add mod topLvl">
          <ac:chgData name="Nazar Shchur" userId="3faffa111ac016f6" providerId="LiveId" clId="{FD595D06-AB56-41F4-BCE5-25EEFDB666DD}" dt="2021-02-18T18:02:55.029" v="134" actId="165"/>
          <ac:spMkLst>
            <pc:docMk/>
            <pc:sldMk cId="4155701842" sldId="609"/>
            <ac:spMk id="13" creationId="{AC54C470-FE48-4D05-B5F8-0065A8BCB571}"/>
          </ac:spMkLst>
        </pc:spChg>
        <pc:spChg chg="add mod topLvl">
          <ac:chgData name="Nazar Shchur" userId="3faffa111ac016f6" providerId="LiveId" clId="{FD595D06-AB56-41F4-BCE5-25EEFDB666DD}" dt="2021-02-18T18:02:55.029" v="134" actId="165"/>
          <ac:spMkLst>
            <pc:docMk/>
            <pc:sldMk cId="4155701842" sldId="609"/>
            <ac:spMk id="17" creationId="{B9F4E211-247E-4EF8-B3EE-56BED17F06BB}"/>
          </ac:spMkLst>
        </pc:spChg>
        <pc:spChg chg="add del mod">
          <ac:chgData name="Nazar Shchur" userId="3faffa111ac016f6" providerId="LiveId" clId="{FD595D06-AB56-41F4-BCE5-25EEFDB666DD}" dt="2021-02-18T18:08:37.801" v="315" actId="478"/>
          <ac:spMkLst>
            <pc:docMk/>
            <pc:sldMk cId="4155701842" sldId="609"/>
            <ac:spMk id="19" creationId="{3A8AEE1C-C02F-42B8-93A0-343E16E0B2FA}"/>
          </ac:spMkLst>
        </pc:spChg>
        <pc:grpChg chg="add del mod">
          <ac:chgData name="Nazar Shchur" userId="3faffa111ac016f6" providerId="LiveId" clId="{FD595D06-AB56-41F4-BCE5-25EEFDB666DD}" dt="2021-02-18T18:02:55.029" v="134" actId="165"/>
          <ac:grpSpMkLst>
            <pc:docMk/>
            <pc:sldMk cId="4155701842" sldId="609"/>
            <ac:grpSpMk id="2" creationId="{DC3A1354-3C7F-4F05-BF7A-008F54F53145}"/>
          </ac:grpSpMkLst>
        </pc:grpChg>
        <pc:picChg chg="add mod topLvl">
          <ac:chgData name="Nazar Shchur" userId="3faffa111ac016f6" providerId="LiveId" clId="{FD595D06-AB56-41F4-BCE5-25EEFDB666DD}" dt="2021-02-18T18:05:50.981" v="236" actId="1076"/>
          <ac:picMkLst>
            <pc:docMk/>
            <pc:sldMk cId="4155701842" sldId="609"/>
            <ac:picMk id="10" creationId="{757B8061-0772-486B-9F7B-919FEEDADE6D}"/>
          </ac:picMkLst>
        </pc:picChg>
        <pc:picChg chg="del">
          <ac:chgData name="Nazar Shchur" userId="3faffa111ac016f6" providerId="LiveId" clId="{FD595D06-AB56-41F4-BCE5-25EEFDB666DD}" dt="2021-02-18T17:45:14.201" v="42" actId="478"/>
          <ac:picMkLst>
            <pc:docMk/>
            <pc:sldMk cId="4155701842" sldId="609"/>
            <ac:picMk id="1026" creationId="{893DBBFE-35B4-4C42-8346-3C67091A8FAB}"/>
          </ac:picMkLst>
        </pc:picChg>
        <pc:picChg chg="add mod topLvl">
          <ac:chgData name="Nazar Shchur" userId="3faffa111ac016f6" providerId="LiveId" clId="{FD595D06-AB56-41F4-BCE5-25EEFDB666DD}" dt="2021-02-18T18:02:55.029" v="134" actId="165"/>
          <ac:picMkLst>
            <pc:docMk/>
            <pc:sldMk cId="4155701842" sldId="609"/>
            <ac:picMk id="2050" creationId="{DC14570A-685E-4CF8-9F66-839F313257F8}"/>
          </ac:picMkLst>
        </pc:picChg>
        <pc:picChg chg="add mod topLvl">
          <ac:chgData name="Nazar Shchur" userId="3faffa111ac016f6" providerId="LiveId" clId="{FD595D06-AB56-41F4-BCE5-25EEFDB666DD}" dt="2021-02-18T18:02:55.029" v="134" actId="165"/>
          <ac:picMkLst>
            <pc:docMk/>
            <pc:sldMk cId="4155701842" sldId="609"/>
            <ac:picMk id="2052" creationId="{524B9776-E02A-480A-A99C-A1FB49EC027E}"/>
          </ac:picMkLst>
        </pc:picChg>
        <pc:picChg chg="add del">
          <ac:chgData name="Nazar Shchur" userId="3faffa111ac016f6" providerId="LiveId" clId="{FD595D06-AB56-41F4-BCE5-25EEFDB666DD}" dt="2021-02-18T17:59:00.809" v="97"/>
          <ac:picMkLst>
            <pc:docMk/>
            <pc:sldMk cId="4155701842" sldId="609"/>
            <ac:picMk id="2054" creationId="{D2CFF25E-83B8-43FE-869B-A54813205CC7}"/>
          </ac:picMkLst>
        </pc:picChg>
        <pc:picChg chg="add del">
          <ac:chgData name="Nazar Shchur" userId="3faffa111ac016f6" providerId="LiveId" clId="{FD595D06-AB56-41F4-BCE5-25EEFDB666DD}" dt="2021-02-18T17:59:29.709" v="99"/>
          <ac:picMkLst>
            <pc:docMk/>
            <pc:sldMk cId="4155701842" sldId="609"/>
            <ac:picMk id="2056" creationId="{F309C6D0-8B9B-409C-A02F-FDB3D667064D}"/>
          </ac:picMkLst>
        </pc:picChg>
        <pc:picChg chg="add mod topLvl">
          <ac:chgData name="Nazar Shchur" userId="3faffa111ac016f6" providerId="LiveId" clId="{FD595D06-AB56-41F4-BCE5-25EEFDB666DD}" dt="2021-02-18T18:02:55.029" v="134" actId="165"/>
          <ac:picMkLst>
            <pc:docMk/>
            <pc:sldMk cId="4155701842" sldId="609"/>
            <ac:picMk id="2058" creationId="{C5EFB3E2-E4CB-4ACD-A0FA-87B872223B56}"/>
          </ac:picMkLst>
        </pc:picChg>
      </pc:sldChg>
      <pc:sldChg chg="addSp delSp modSp add mod modTransition delAnim modAnim">
        <pc:chgData name="Nazar Shchur" userId="3faffa111ac016f6" providerId="LiveId" clId="{FD595D06-AB56-41F4-BCE5-25EEFDB666DD}" dt="2021-02-18T18:07:59.320" v="314"/>
        <pc:sldMkLst>
          <pc:docMk/>
          <pc:sldMk cId="4078384989" sldId="610"/>
        </pc:sldMkLst>
        <pc:spChg chg="mod">
          <ac:chgData name="Nazar Shchur" userId="3faffa111ac016f6" providerId="LiveId" clId="{FD595D06-AB56-41F4-BCE5-25EEFDB666DD}" dt="2021-02-18T18:06:05.191" v="282" actId="1037"/>
          <ac:spMkLst>
            <pc:docMk/>
            <pc:sldMk cId="4078384989" sldId="610"/>
            <ac:spMk id="7" creationId="{44728317-40E4-4931-92AC-510EB50DA58C}"/>
          </ac:spMkLst>
        </pc:spChg>
        <pc:spChg chg="del">
          <ac:chgData name="Nazar Shchur" userId="3faffa111ac016f6" providerId="LiveId" clId="{FD595D06-AB56-41F4-BCE5-25EEFDB666DD}" dt="2021-02-18T18:05:24.273" v="146" actId="478"/>
          <ac:spMkLst>
            <pc:docMk/>
            <pc:sldMk cId="4078384989" sldId="610"/>
            <ac:spMk id="8" creationId="{5F29B788-4C56-4E92-81B7-4C7B503B8707}"/>
          </ac:spMkLst>
        </pc:spChg>
        <pc:spChg chg="del">
          <ac:chgData name="Nazar Shchur" userId="3faffa111ac016f6" providerId="LiveId" clId="{FD595D06-AB56-41F4-BCE5-25EEFDB666DD}" dt="2021-02-18T18:05:24.273" v="146" actId="478"/>
          <ac:spMkLst>
            <pc:docMk/>
            <pc:sldMk cId="4078384989" sldId="610"/>
            <ac:spMk id="11" creationId="{3C18DD8A-06C5-4F6A-839E-F49733F19708}"/>
          </ac:spMkLst>
        </pc:spChg>
        <pc:spChg chg="del">
          <ac:chgData name="Nazar Shchur" userId="3faffa111ac016f6" providerId="LiveId" clId="{FD595D06-AB56-41F4-BCE5-25EEFDB666DD}" dt="2021-02-18T18:05:24.273" v="146" actId="478"/>
          <ac:spMkLst>
            <pc:docMk/>
            <pc:sldMk cId="4078384989" sldId="610"/>
            <ac:spMk id="13" creationId="{AC54C470-FE48-4D05-B5F8-0065A8BCB571}"/>
          </ac:spMkLst>
        </pc:spChg>
        <pc:spChg chg="add del mod">
          <ac:chgData name="Nazar Shchur" userId="3faffa111ac016f6" providerId="LiveId" clId="{FD595D06-AB56-41F4-BCE5-25EEFDB666DD}" dt="2021-02-18T18:06:48.573" v="295" actId="478"/>
          <ac:spMkLst>
            <pc:docMk/>
            <pc:sldMk cId="4078384989" sldId="610"/>
            <ac:spMk id="16" creationId="{09767188-E58C-4180-B08D-A7E5ECE1D14F}"/>
          </ac:spMkLst>
        </pc:spChg>
        <pc:spChg chg="del">
          <ac:chgData name="Nazar Shchur" userId="3faffa111ac016f6" providerId="LiveId" clId="{FD595D06-AB56-41F4-BCE5-25EEFDB666DD}" dt="2021-02-18T18:05:24.273" v="146" actId="478"/>
          <ac:spMkLst>
            <pc:docMk/>
            <pc:sldMk cId="4078384989" sldId="610"/>
            <ac:spMk id="17" creationId="{B9F4E211-247E-4EF8-B3EE-56BED17F06BB}"/>
          </ac:spMkLst>
        </pc:spChg>
        <pc:spChg chg="add mod">
          <ac:chgData name="Nazar Shchur" userId="3faffa111ac016f6" providerId="LiveId" clId="{FD595D06-AB56-41F4-BCE5-25EEFDB666DD}" dt="2021-02-18T18:07:54.432" v="313" actId="1076"/>
          <ac:spMkLst>
            <pc:docMk/>
            <pc:sldMk cId="4078384989" sldId="610"/>
            <ac:spMk id="18" creationId="{287BC550-46D3-4D5E-A6D4-954DF2619012}"/>
          </ac:spMkLst>
        </pc:spChg>
        <pc:spChg chg="mod">
          <ac:chgData name="Nazar Shchur" userId="3faffa111ac016f6" providerId="LiveId" clId="{FD595D06-AB56-41F4-BCE5-25EEFDB666DD}" dt="2021-02-18T18:07:54.432" v="313" actId="1076"/>
          <ac:spMkLst>
            <pc:docMk/>
            <pc:sldMk cId="4078384989" sldId="610"/>
            <ac:spMk id="19" creationId="{3A8AEE1C-C02F-42B8-93A0-343E16E0B2FA}"/>
          </ac:spMkLst>
        </pc:spChg>
        <pc:picChg chg="add del mod">
          <ac:chgData name="Nazar Shchur" userId="3faffa111ac016f6" providerId="LiveId" clId="{FD595D06-AB56-41F4-BCE5-25EEFDB666DD}" dt="2021-02-18T18:05:57.594" v="238" actId="478"/>
          <ac:picMkLst>
            <pc:docMk/>
            <pc:sldMk cId="4078384989" sldId="610"/>
            <ac:picMk id="10" creationId="{757B8061-0772-486B-9F7B-919FEEDADE6D}"/>
          </ac:picMkLst>
        </pc:picChg>
        <pc:picChg chg="add mod">
          <ac:chgData name="Nazar Shchur" userId="3faffa111ac016f6" providerId="LiveId" clId="{FD595D06-AB56-41F4-BCE5-25EEFDB666DD}" dt="2021-02-18T18:05:43.890" v="233" actId="1037"/>
          <ac:picMkLst>
            <pc:docMk/>
            <pc:sldMk cId="4078384989" sldId="610"/>
            <ac:picMk id="14" creationId="{7A28F194-AC1B-438E-BE51-3276F08F82EB}"/>
          </ac:picMkLst>
        </pc:picChg>
        <pc:picChg chg="add mod">
          <ac:chgData name="Nazar Shchur" userId="3faffa111ac016f6" providerId="LiveId" clId="{FD595D06-AB56-41F4-BCE5-25EEFDB666DD}" dt="2021-02-18T18:05:43.890" v="233" actId="1037"/>
          <ac:picMkLst>
            <pc:docMk/>
            <pc:sldMk cId="4078384989" sldId="610"/>
            <ac:picMk id="15" creationId="{2B483C31-EB86-4307-9FA3-215471E7DBFB}"/>
          </ac:picMkLst>
        </pc:picChg>
        <pc:picChg chg="mod">
          <ac:chgData name="Nazar Shchur" userId="3faffa111ac016f6" providerId="LiveId" clId="{FD595D06-AB56-41F4-BCE5-25EEFDB666DD}" dt="2021-02-18T18:05:37.130" v="195" actId="1037"/>
          <ac:picMkLst>
            <pc:docMk/>
            <pc:sldMk cId="4078384989" sldId="610"/>
            <ac:picMk id="2050" creationId="{DC14570A-685E-4CF8-9F66-839F313257F8}"/>
          </ac:picMkLst>
        </pc:picChg>
        <pc:picChg chg="mod">
          <ac:chgData name="Nazar Shchur" userId="3faffa111ac016f6" providerId="LiveId" clId="{FD595D06-AB56-41F4-BCE5-25EEFDB666DD}" dt="2021-02-18T18:05:37.130" v="195" actId="1037"/>
          <ac:picMkLst>
            <pc:docMk/>
            <pc:sldMk cId="4078384989" sldId="610"/>
            <ac:picMk id="2052" creationId="{524B9776-E02A-480A-A99C-A1FB49EC027E}"/>
          </ac:picMkLst>
        </pc:picChg>
        <pc:picChg chg="add del mod">
          <ac:chgData name="Nazar Shchur" userId="3faffa111ac016f6" providerId="LiveId" clId="{FD595D06-AB56-41F4-BCE5-25EEFDB666DD}" dt="2021-02-18T18:05:57.594" v="238" actId="478"/>
          <ac:picMkLst>
            <pc:docMk/>
            <pc:sldMk cId="4078384989" sldId="610"/>
            <ac:picMk id="2058" creationId="{C5EFB3E2-E4CB-4ACD-A0FA-87B872223B56}"/>
          </ac:picMkLst>
        </pc:picChg>
      </pc:sldChg>
      <pc:sldChg chg="addSp delSp modSp add mod delAnim modAnim">
        <pc:chgData name="Nazar Shchur" userId="3faffa111ac016f6" providerId="LiveId" clId="{FD595D06-AB56-41F4-BCE5-25EEFDB666DD}" dt="2021-02-18T19:34:09.288" v="625" actId="1076"/>
        <pc:sldMkLst>
          <pc:docMk/>
          <pc:sldMk cId="1183602227" sldId="611"/>
        </pc:sldMkLst>
        <pc:spChg chg="add mod">
          <ac:chgData name="Nazar Shchur" userId="3faffa111ac016f6" providerId="LiveId" clId="{FD595D06-AB56-41F4-BCE5-25EEFDB666DD}" dt="2021-02-18T19:33:09.377" v="620" actId="1076"/>
          <ac:spMkLst>
            <pc:docMk/>
            <pc:sldMk cId="1183602227" sldId="611"/>
            <ac:spMk id="9" creationId="{2E735D3D-CBB6-4319-84B7-3FA9D5271B6A}"/>
          </ac:spMkLst>
        </pc:spChg>
        <pc:spChg chg="add mod">
          <ac:chgData name="Nazar Shchur" userId="3faffa111ac016f6" providerId="LiveId" clId="{FD595D06-AB56-41F4-BCE5-25EEFDB666DD}" dt="2021-02-18T19:34:09.288" v="625" actId="1076"/>
          <ac:spMkLst>
            <pc:docMk/>
            <pc:sldMk cId="1183602227" sldId="611"/>
            <ac:spMk id="10" creationId="{4C85C041-6913-4E7C-8587-7B4E7E7A4553}"/>
          </ac:spMkLst>
        </pc:spChg>
        <pc:spChg chg="mod">
          <ac:chgData name="Nazar Shchur" userId="3faffa111ac016f6" providerId="LiveId" clId="{FD595D06-AB56-41F4-BCE5-25EEFDB666DD}" dt="2021-02-18T18:25:31.860" v="363" actId="1076"/>
          <ac:spMkLst>
            <pc:docMk/>
            <pc:sldMk cId="1183602227" sldId="611"/>
            <ac:spMk id="22" creationId="{0F58E9D2-59D7-45EC-A8CF-4EA8695B1031}"/>
          </ac:spMkLst>
        </pc:spChg>
        <pc:spChg chg="del">
          <ac:chgData name="Nazar Shchur" userId="3faffa111ac016f6" providerId="LiveId" clId="{FD595D06-AB56-41F4-BCE5-25EEFDB666DD}" dt="2021-02-18T18:15:29.358" v="351" actId="478"/>
          <ac:spMkLst>
            <pc:docMk/>
            <pc:sldMk cId="1183602227" sldId="611"/>
            <ac:spMk id="43" creationId="{7C4DF648-8F93-4505-A395-4388A6555F13}"/>
          </ac:spMkLst>
        </pc:spChg>
        <pc:picChg chg="del mod">
          <ac:chgData name="Nazar Shchur" userId="3faffa111ac016f6" providerId="LiveId" clId="{FD595D06-AB56-41F4-BCE5-25EEFDB666DD}" dt="2021-02-18T18:15:26.136" v="350" actId="478"/>
          <ac:picMkLst>
            <pc:docMk/>
            <pc:sldMk cId="1183602227" sldId="611"/>
            <ac:picMk id="42" creationId="{E8728971-A4F6-4247-B5DF-308D2E64B780}"/>
          </ac:picMkLst>
        </pc:picChg>
        <pc:picChg chg="add del">
          <ac:chgData name="Nazar Shchur" userId="3faffa111ac016f6" providerId="LiveId" clId="{FD595D06-AB56-41F4-BCE5-25EEFDB666DD}" dt="2021-02-18T18:24:01.493" v="353"/>
          <ac:picMkLst>
            <pc:docMk/>
            <pc:sldMk cId="1183602227" sldId="611"/>
            <ac:picMk id="3074" creationId="{990DC2DA-DF69-42B7-82F1-0C11FF3FADED}"/>
          </ac:picMkLst>
        </pc:picChg>
        <pc:picChg chg="add mod">
          <ac:chgData name="Nazar Shchur" userId="3faffa111ac016f6" providerId="LiveId" clId="{FD595D06-AB56-41F4-BCE5-25EEFDB666DD}" dt="2021-02-18T18:25:11.529" v="359" actId="732"/>
          <ac:picMkLst>
            <pc:docMk/>
            <pc:sldMk cId="1183602227" sldId="611"/>
            <ac:picMk id="3076" creationId="{01D301C5-B715-4AFD-A33F-E7231D8EEE4F}"/>
          </ac:picMkLst>
        </pc:picChg>
      </pc:sldChg>
      <pc:sldChg chg="addSp delSp modSp add del mod delAnim modAnim">
        <pc:chgData name="Nazar Shchur" userId="3faffa111ac016f6" providerId="LiveId" clId="{FD595D06-AB56-41F4-BCE5-25EEFDB666DD}" dt="2021-02-18T18:49:30.004" v="438" actId="47"/>
        <pc:sldMkLst>
          <pc:docMk/>
          <pc:sldMk cId="2453229314" sldId="612"/>
        </pc:sldMkLst>
        <pc:spChg chg="del">
          <ac:chgData name="Nazar Shchur" userId="3faffa111ac016f6" providerId="LiveId" clId="{FD595D06-AB56-41F4-BCE5-25EEFDB666DD}" dt="2021-02-18T18:30:19.537" v="392" actId="478"/>
          <ac:spMkLst>
            <pc:docMk/>
            <pc:sldMk cId="2453229314" sldId="612"/>
            <ac:spMk id="9" creationId="{2E735D3D-CBB6-4319-84B7-3FA9D5271B6A}"/>
          </ac:spMkLst>
        </pc:spChg>
        <pc:spChg chg="del">
          <ac:chgData name="Nazar Shchur" userId="3faffa111ac016f6" providerId="LiveId" clId="{FD595D06-AB56-41F4-BCE5-25EEFDB666DD}" dt="2021-02-18T18:30:19.537" v="392" actId="478"/>
          <ac:spMkLst>
            <pc:docMk/>
            <pc:sldMk cId="2453229314" sldId="612"/>
            <ac:spMk id="10" creationId="{4C85C041-6913-4E7C-8587-7B4E7E7A4553}"/>
          </ac:spMkLst>
        </pc:spChg>
        <pc:spChg chg="add mod">
          <ac:chgData name="Nazar Shchur" userId="3faffa111ac016f6" providerId="LiveId" clId="{FD595D06-AB56-41F4-BCE5-25EEFDB666DD}" dt="2021-02-18T18:33:24.769" v="406" actId="1076"/>
          <ac:spMkLst>
            <pc:docMk/>
            <pc:sldMk cId="2453229314" sldId="612"/>
            <ac:spMk id="11" creationId="{84270298-3B4D-4BA4-82AE-F9AB4B9109A2}"/>
          </ac:spMkLst>
        </pc:spChg>
        <pc:spChg chg="add mod">
          <ac:chgData name="Nazar Shchur" userId="3faffa111ac016f6" providerId="LiveId" clId="{FD595D06-AB56-41F4-BCE5-25EEFDB666DD}" dt="2021-02-18T18:35:06.616" v="413" actId="1076"/>
          <ac:spMkLst>
            <pc:docMk/>
            <pc:sldMk cId="2453229314" sldId="612"/>
            <ac:spMk id="12" creationId="{64693C4F-93EF-4D02-AB05-FC1A3BFFC1C4}"/>
          </ac:spMkLst>
        </pc:spChg>
        <pc:spChg chg="add del mod">
          <ac:chgData name="Nazar Shchur" userId="3faffa111ac016f6" providerId="LiveId" clId="{FD595D06-AB56-41F4-BCE5-25EEFDB666DD}" dt="2021-02-18T18:36:11.268" v="416" actId="478"/>
          <ac:spMkLst>
            <pc:docMk/>
            <pc:sldMk cId="2453229314" sldId="612"/>
            <ac:spMk id="13" creationId="{9D52A536-583A-4F42-A1E2-196CB6B6E2B3}"/>
          </ac:spMkLst>
        </pc:spChg>
        <pc:spChg chg="add mod">
          <ac:chgData name="Nazar Shchur" userId="3faffa111ac016f6" providerId="LiveId" clId="{FD595D06-AB56-41F4-BCE5-25EEFDB666DD}" dt="2021-02-18T18:37:14.600" v="429" actId="207"/>
          <ac:spMkLst>
            <pc:docMk/>
            <pc:sldMk cId="2453229314" sldId="612"/>
            <ac:spMk id="14" creationId="{5B8CB201-55E4-4DD1-8A07-304F3B56592B}"/>
          </ac:spMkLst>
        </pc:spChg>
        <pc:spChg chg="del">
          <ac:chgData name="Nazar Shchur" userId="3faffa111ac016f6" providerId="LiveId" clId="{FD595D06-AB56-41F4-BCE5-25EEFDB666DD}" dt="2021-02-18T18:30:16.905" v="391" actId="478"/>
          <ac:spMkLst>
            <pc:docMk/>
            <pc:sldMk cId="2453229314" sldId="612"/>
            <ac:spMk id="22" creationId="{0F58E9D2-59D7-45EC-A8CF-4EA8695B1031}"/>
          </ac:spMkLst>
        </pc:spChg>
        <pc:picChg chg="del">
          <ac:chgData name="Nazar Shchur" userId="3faffa111ac016f6" providerId="LiveId" clId="{FD595D06-AB56-41F4-BCE5-25EEFDB666DD}" dt="2021-02-18T18:30:12.952" v="390" actId="478"/>
          <ac:picMkLst>
            <pc:docMk/>
            <pc:sldMk cId="2453229314" sldId="612"/>
            <ac:picMk id="3076" creationId="{01D301C5-B715-4AFD-A33F-E7231D8EEE4F}"/>
          </ac:picMkLst>
        </pc:picChg>
        <pc:picChg chg="add mod">
          <ac:chgData name="Nazar Shchur" userId="3faffa111ac016f6" providerId="LiveId" clId="{FD595D06-AB56-41F4-BCE5-25EEFDB666DD}" dt="2021-02-18T18:31:47.138" v="397" actId="167"/>
          <ac:picMkLst>
            <pc:docMk/>
            <pc:sldMk cId="2453229314" sldId="612"/>
            <ac:picMk id="4098" creationId="{6988D001-500C-4BC6-A212-85B4C9FC51B4}"/>
          </ac:picMkLst>
        </pc:picChg>
      </pc:sldChg>
      <pc:sldChg chg="addSp delSp modSp add mod delAnim modAnim">
        <pc:chgData name="Nazar Shchur" userId="3faffa111ac016f6" providerId="LiveId" clId="{FD595D06-AB56-41F4-BCE5-25EEFDB666DD}" dt="2021-02-18T19:02:10.017" v="550"/>
        <pc:sldMkLst>
          <pc:docMk/>
          <pc:sldMk cId="3839411852" sldId="613"/>
        </pc:sldMkLst>
        <pc:spChg chg="add mod">
          <ac:chgData name="Nazar Shchur" userId="3faffa111ac016f6" providerId="LiveId" clId="{FD595D06-AB56-41F4-BCE5-25EEFDB666DD}" dt="2021-02-18T18:57:31.872" v="488" actId="1076"/>
          <ac:spMkLst>
            <pc:docMk/>
            <pc:sldMk cId="3839411852" sldId="613"/>
            <ac:spMk id="8" creationId="{CDA29D51-A296-4397-B165-6E12B4DEE073}"/>
          </ac:spMkLst>
        </pc:spChg>
        <pc:spChg chg="add mod">
          <ac:chgData name="Nazar Shchur" userId="3faffa111ac016f6" providerId="LiveId" clId="{FD595D06-AB56-41F4-BCE5-25EEFDB666DD}" dt="2021-02-18T18:57:31.872" v="488" actId="1076"/>
          <ac:spMkLst>
            <pc:docMk/>
            <pc:sldMk cId="3839411852" sldId="613"/>
            <ac:spMk id="10" creationId="{0FD435F1-FD5E-4D0B-94C2-146593FCA03B}"/>
          </ac:spMkLst>
        </pc:spChg>
        <pc:spChg chg="del">
          <ac:chgData name="Nazar Shchur" userId="3faffa111ac016f6" providerId="LiveId" clId="{FD595D06-AB56-41F4-BCE5-25EEFDB666DD}" dt="2021-02-18T18:39:10.890" v="433" actId="478"/>
          <ac:spMkLst>
            <pc:docMk/>
            <pc:sldMk cId="3839411852" sldId="613"/>
            <ac:spMk id="11" creationId="{84270298-3B4D-4BA4-82AE-F9AB4B9109A2}"/>
          </ac:spMkLst>
        </pc:spChg>
        <pc:spChg chg="del">
          <ac:chgData name="Nazar Shchur" userId="3faffa111ac016f6" providerId="LiveId" clId="{FD595D06-AB56-41F4-BCE5-25EEFDB666DD}" dt="2021-02-18T18:39:10.890" v="433" actId="478"/>
          <ac:spMkLst>
            <pc:docMk/>
            <pc:sldMk cId="3839411852" sldId="613"/>
            <ac:spMk id="12" creationId="{64693C4F-93EF-4D02-AB05-FC1A3BFFC1C4}"/>
          </ac:spMkLst>
        </pc:spChg>
        <pc:spChg chg="add mod">
          <ac:chgData name="Nazar Shchur" userId="3faffa111ac016f6" providerId="LiveId" clId="{FD595D06-AB56-41F4-BCE5-25EEFDB666DD}" dt="2021-02-18T18:58:19.564" v="498" actId="1076"/>
          <ac:spMkLst>
            <pc:docMk/>
            <pc:sldMk cId="3839411852" sldId="613"/>
            <ac:spMk id="13" creationId="{7D050C0D-D005-4AB7-8594-BA768F01E6B0}"/>
          </ac:spMkLst>
        </pc:spChg>
        <pc:spChg chg="del">
          <ac:chgData name="Nazar Shchur" userId="3faffa111ac016f6" providerId="LiveId" clId="{FD595D06-AB56-41F4-BCE5-25EEFDB666DD}" dt="2021-02-18T18:39:10.890" v="433" actId="478"/>
          <ac:spMkLst>
            <pc:docMk/>
            <pc:sldMk cId="3839411852" sldId="613"/>
            <ac:spMk id="14" creationId="{5B8CB201-55E4-4DD1-8A07-304F3B56592B}"/>
          </ac:spMkLst>
        </pc:spChg>
        <pc:spChg chg="add del mod">
          <ac:chgData name="Nazar Shchur" userId="3faffa111ac016f6" providerId="LiveId" clId="{FD595D06-AB56-41F4-BCE5-25EEFDB666DD}" dt="2021-02-18T18:58:14.110" v="497"/>
          <ac:spMkLst>
            <pc:docMk/>
            <pc:sldMk cId="3839411852" sldId="613"/>
            <ac:spMk id="15" creationId="{D3CCFBFE-30CF-4E14-A852-4106316520B4}"/>
          </ac:spMkLst>
        </pc:spChg>
        <pc:spChg chg="add mod">
          <ac:chgData name="Nazar Shchur" userId="3faffa111ac016f6" providerId="LiveId" clId="{FD595D06-AB56-41F4-BCE5-25EEFDB666DD}" dt="2021-02-18T19:00:08.529" v="532" actId="1076"/>
          <ac:spMkLst>
            <pc:docMk/>
            <pc:sldMk cId="3839411852" sldId="613"/>
            <ac:spMk id="16" creationId="{8D54679F-D29D-4F34-AC52-011735BB1A02}"/>
          </ac:spMkLst>
        </pc:spChg>
        <pc:spChg chg="add del mod">
          <ac:chgData name="Nazar Shchur" userId="3faffa111ac016f6" providerId="LiveId" clId="{FD595D06-AB56-41F4-BCE5-25EEFDB666DD}" dt="2021-02-18T19:00:11.562" v="534"/>
          <ac:spMkLst>
            <pc:docMk/>
            <pc:sldMk cId="3839411852" sldId="613"/>
            <ac:spMk id="17" creationId="{07A2E0D7-E8DF-44C0-8355-8F9D20386370}"/>
          </ac:spMkLst>
        </pc:spChg>
        <pc:spChg chg="add mod">
          <ac:chgData name="Nazar Shchur" userId="3faffa111ac016f6" providerId="LiveId" clId="{FD595D06-AB56-41F4-BCE5-25EEFDB666DD}" dt="2021-02-18T19:01:02.924" v="542" actId="1076"/>
          <ac:spMkLst>
            <pc:docMk/>
            <pc:sldMk cId="3839411852" sldId="613"/>
            <ac:spMk id="18" creationId="{0E976C1B-E1BA-4D23-B458-27BA67FCEDE6}"/>
          </ac:spMkLst>
        </pc:spChg>
        <pc:spChg chg="add mod">
          <ac:chgData name="Nazar Shchur" userId="3faffa111ac016f6" providerId="LiveId" clId="{FD595D06-AB56-41F4-BCE5-25EEFDB666DD}" dt="2021-02-18T19:01:41.590" v="548" actId="207"/>
          <ac:spMkLst>
            <pc:docMk/>
            <pc:sldMk cId="3839411852" sldId="613"/>
            <ac:spMk id="19" creationId="{26DF51D7-468E-412F-8CCB-2D3CB5882D05}"/>
          </ac:spMkLst>
        </pc:spChg>
        <pc:picChg chg="del">
          <ac:chgData name="Nazar Shchur" userId="3faffa111ac016f6" providerId="LiveId" clId="{FD595D06-AB56-41F4-BCE5-25EEFDB666DD}" dt="2021-02-18T18:39:07.341" v="432" actId="478"/>
          <ac:picMkLst>
            <pc:docMk/>
            <pc:sldMk cId="3839411852" sldId="613"/>
            <ac:picMk id="4098" creationId="{6988D001-500C-4BC6-A212-85B4C9FC51B4}"/>
          </ac:picMkLst>
        </pc:picChg>
        <pc:picChg chg="add mod">
          <ac:chgData name="Nazar Shchur" userId="3faffa111ac016f6" providerId="LiveId" clId="{FD595D06-AB56-41F4-BCE5-25EEFDB666DD}" dt="2021-02-18T18:56:02.437" v="458" actId="732"/>
          <ac:picMkLst>
            <pc:docMk/>
            <pc:sldMk cId="3839411852" sldId="613"/>
            <ac:picMk id="6146" creationId="{3D8E9DF1-6943-451B-9C36-6C10D0451279}"/>
          </ac:picMkLst>
        </pc:picChg>
      </pc:sldChg>
      <pc:sldChg chg="addSp delSp modSp add">
        <pc:chgData name="Nazar Shchur" userId="3faffa111ac016f6" providerId="LiveId" clId="{FD595D06-AB56-41F4-BCE5-25EEFDB666DD}" dt="2021-02-18T18:49:17.163" v="437" actId="167"/>
        <pc:sldMkLst>
          <pc:docMk/>
          <pc:sldMk cId="4051321810" sldId="614"/>
        </pc:sldMkLst>
        <pc:picChg chg="del">
          <ac:chgData name="Nazar Shchur" userId="3faffa111ac016f6" providerId="LiveId" clId="{FD595D06-AB56-41F4-BCE5-25EEFDB666DD}" dt="2021-02-18T18:49:13.160" v="435" actId="478"/>
          <ac:picMkLst>
            <pc:docMk/>
            <pc:sldMk cId="4051321810" sldId="614"/>
            <ac:picMk id="4098" creationId="{6988D001-500C-4BC6-A212-85B4C9FC51B4}"/>
          </ac:picMkLst>
        </pc:picChg>
        <pc:picChg chg="add mod">
          <ac:chgData name="Nazar Shchur" userId="3faffa111ac016f6" providerId="LiveId" clId="{FD595D06-AB56-41F4-BCE5-25EEFDB666DD}" dt="2021-02-18T18:49:17.163" v="437" actId="167"/>
          <ac:picMkLst>
            <pc:docMk/>
            <pc:sldMk cId="4051321810" sldId="614"/>
            <ac:picMk id="5122" creationId="{3C905E27-FA58-4240-9501-60032963A9BE}"/>
          </ac:picMkLst>
        </pc:picChg>
      </pc:sldChg>
      <pc:sldChg chg="addSp delSp modSp add mod ord delAnim modAnim">
        <pc:chgData name="Nazar Shchur" userId="3faffa111ac016f6" providerId="LiveId" clId="{FD595D06-AB56-41F4-BCE5-25EEFDB666DD}" dt="2021-02-18T19:44:28.867" v="633" actId="1076"/>
        <pc:sldMkLst>
          <pc:docMk/>
          <pc:sldMk cId="3522697266" sldId="615"/>
        </pc:sldMkLst>
        <pc:spChg chg="del">
          <ac:chgData name="Nazar Shchur" userId="3faffa111ac016f6" providerId="LiveId" clId="{FD595D06-AB56-41F4-BCE5-25EEFDB666DD}" dt="2021-02-18T19:22:44.941" v="559" actId="478"/>
          <ac:spMkLst>
            <pc:docMk/>
            <pc:sldMk cId="3522697266" sldId="615"/>
            <ac:spMk id="9" creationId="{2E735D3D-CBB6-4319-84B7-3FA9D5271B6A}"/>
          </ac:spMkLst>
        </pc:spChg>
        <pc:spChg chg="del">
          <ac:chgData name="Nazar Shchur" userId="3faffa111ac016f6" providerId="LiveId" clId="{FD595D06-AB56-41F4-BCE5-25EEFDB666DD}" dt="2021-02-18T19:22:44.941" v="559" actId="478"/>
          <ac:spMkLst>
            <pc:docMk/>
            <pc:sldMk cId="3522697266" sldId="615"/>
            <ac:spMk id="10" creationId="{4C85C041-6913-4E7C-8587-7B4E7E7A4553}"/>
          </ac:spMkLst>
        </pc:spChg>
        <pc:spChg chg="add mod">
          <ac:chgData name="Nazar Shchur" userId="3faffa111ac016f6" providerId="LiveId" clId="{FD595D06-AB56-41F4-BCE5-25EEFDB666DD}" dt="2021-02-18T19:26:48.886" v="587" actId="1076"/>
          <ac:spMkLst>
            <pc:docMk/>
            <pc:sldMk cId="3522697266" sldId="615"/>
            <ac:spMk id="11" creationId="{FC2560E2-A342-4D21-9C0F-31211FB7DB51}"/>
          </ac:spMkLst>
        </pc:spChg>
        <pc:spChg chg="add mod">
          <ac:chgData name="Nazar Shchur" userId="3faffa111ac016f6" providerId="LiveId" clId="{FD595D06-AB56-41F4-BCE5-25EEFDB666DD}" dt="2021-02-18T19:29:38.321" v="600" actId="207"/>
          <ac:spMkLst>
            <pc:docMk/>
            <pc:sldMk cId="3522697266" sldId="615"/>
            <ac:spMk id="12" creationId="{C158836B-8074-4D79-90B3-C86DCED3564D}"/>
          </ac:spMkLst>
        </pc:spChg>
        <pc:spChg chg="add mod">
          <ac:chgData name="Nazar Shchur" userId="3faffa111ac016f6" providerId="LiveId" clId="{FD595D06-AB56-41F4-BCE5-25EEFDB666DD}" dt="2021-02-18T19:30:31.958" v="609" actId="1076"/>
          <ac:spMkLst>
            <pc:docMk/>
            <pc:sldMk cId="3522697266" sldId="615"/>
            <ac:spMk id="13" creationId="{771D144F-0954-4765-AF3E-6B61EB248EA9}"/>
          </ac:spMkLst>
        </pc:spChg>
        <pc:spChg chg="mod">
          <ac:chgData name="Nazar Shchur" userId="3faffa111ac016f6" providerId="LiveId" clId="{FD595D06-AB56-41F4-BCE5-25EEFDB666DD}" dt="2021-02-18T19:24:15.522" v="564" actId="1076"/>
          <ac:spMkLst>
            <pc:docMk/>
            <pc:sldMk cId="3522697266" sldId="615"/>
            <ac:spMk id="22" creationId="{0F58E9D2-59D7-45EC-A8CF-4EA8695B1031}"/>
          </ac:spMkLst>
        </pc:spChg>
        <pc:picChg chg="del">
          <ac:chgData name="Nazar Shchur" userId="3faffa111ac016f6" providerId="LiveId" clId="{FD595D06-AB56-41F4-BCE5-25EEFDB666DD}" dt="2021-02-18T19:22:42.521" v="558" actId="478"/>
          <ac:picMkLst>
            <pc:docMk/>
            <pc:sldMk cId="3522697266" sldId="615"/>
            <ac:picMk id="3076" creationId="{01D301C5-B715-4AFD-A33F-E7231D8EEE4F}"/>
          </ac:picMkLst>
        </pc:picChg>
        <pc:picChg chg="add mod">
          <ac:chgData name="Nazar Shchur" userId="3faffa111ac016f6" providerId="LiveId" clId="{FD595D06-AB56-41F4-BCE5-25EEFDB666DD}" dt="2021-02-18T19:44:28.867" v="633" actId="1076"/>
          <ac:picMkLst>
            <pc:docMk/>
            <pc:sldMk cId="3522697266" sldId="615"/>
            <ac:picMk id="7170" creationId="{6CBF353A-1D07-4DF4-9F45-D16CC117A7CF}"/>
          </ac:picMkLst>
        </pc:picChg>
      </pc:sldChg>
      <pc:sldChg chg="delSp add mod delAnim modAnim">
        <pc:chgData name="Nazar Shchur" userId="3faffa111ac016f6" providerId="LiveId" clId="{FD595D06-AB56-41F4-BCE5-25EEFDB666DD}" dt="2021-02-18T19:30:47.968" v="612" actId="478"/>
        <pc:sldMkLst>
          <pc:docMk/>
          <pc:sldMk cId="803538515" sldId="616"/>
        </pc:sldMkLst>
        <pc:spChg chg="del">
          <ac:chgData name="Nazar Shchur" userId="3faffa111ac016f6" providerId="LiveId" clId="{FD595D06-AB56-41F4-BCE5-25EEFDB666DD}" dt="2021-02-18T19:30:47.968" v="612" actId="478"/>
          <ac:spMkLst>
            <pc:docMk/>
            <pc:sldMk cId="803538515" sldId="616"/>
            <ac:spMk id="11" creationId="{FC2560E2-A342-4D21-9C0F-31211FB7DB51}"/>
          </ac:spMkLst>
        </pc:spChg>
        <pc:spChg chg="del">
          <ac:chgData name="Nazar Shchur" userId="3faffa111ac016f6" providerId="LiveId" clId="{FD595D06-AB56-41F4-BCE5-25EEFDB666DD}" dt="2021-02-18T19:30:47.968" v="612" actId="478"/>
          <ac:spMkLst>
            <pc:docMk/>
            <pc:sldMk cId="803538515" sldId="616"/>
            <ac:spMk id="12" creationId="{C158836B-8074-4D79-90B3-C86DCED3564D}"/>
          </ac:spMkLst>
        </pc:spChg>
        <pc:spChg chg="del">
          <ac:chgData name="Nazar Shchur" userId="3faffa111ac016f6" providerId="LiveId" clId="{FD595D06-AB56-41F4-BCE5-25EEFDB666DD}" dt="2021-02-18T19:30:47.968" v="612" actId="478"/>
          <ac:spMkLst>
            <pc:docMk/>
            <pc:sldMk cId="803538515" sldId="616"/>
            <ac:spMk id="13" creationId="{771D144F-0954-4765-AF3E-6B61EB248EA9}"/>
          </ac:spMkLst>
        </pc:spChg>
        <pc:spChg chg="del">
          <ac:chgData name="Nazar Shchur" userId="3faffa111ac016f6" providerId="LiveId" clId="{FD595D06-AB56-41F4-BCE5-25EEFDB666DD}" dt="2021-02-18T19:30:44.796" v="611" actId="478"/>
          <ac:spMkLst>
            <pc:docMk/>
            <pc:sldMk cId="803538515" sldId="616"/>
            <ac:spMk id="22" creationId="{0F58E9D2-59D7-45EC-A8CF-4EA8695B1031}"/>
          </ac:spMkLst>
        </pc:spChg>
        <pc:picChg chg="del">
          <ac:chgData name="Nazar Shchur" userId="3faffa111ac016f6" providerId="LiveId" clId="{FD595D06-AB56-41F4-BCE5-25EEFDB666DD}" dt="2021-02-18T19:30:44.796" v="611" actId="478"/>
          <ac:picMkLst>
            <pc:docMk/>
            <pc:sldMk cId="803538515" sldId="616"/>
            <ac:picMk id="7170" creationId="{6CBF353A-1D07-4DF4-9F45-D16CC117A7CF}"/>
          </ac:picMkLst>
        </pc:picChg>
      </pc:sldChg>
    </pc:docChg>
  </pc:docChgLst>
  <pc:docChgLst>
    <pc:chgData name="Nazar Shchur" userId="3faffa111ac016f6" providerId="LiveId" clId="{FAF5EBB7-F8CC-4B5B-90FD-9E0B60775CA2}"/>
    <pc:docChg chg="undo redo custSel addSld delSld modSld sldOrd">
      <pc:chgData name="Nazar Shchur" userId="3faffa111ac016f6" providerId="LiveId" clId="{FAF5EBB7-F8CC-4B5B-90FD-9E0B60775CA2}" dt="2021-03-16T18:04:40.091" v="2140" actId="113"/>
      <pc:docMkLst>
        <pc:docMk/>
      </pc:docMkLst>
      <pc:sldChg chg="addSp delSp modSp mod modAnim">
        <pc:chgData name="Nazar Shchur" userId="3faffa111ac016f6" providerId="LiveId" clId="{FAF5EBB7-F8CC-4B5B-90FD-9E0B60775CA2}" dt="2021-03-14T12:28:36.676" v="55" actId="1076"/>
        <pc:sldMkLst>
          <pc:docMk/>
          <pc:sldMk cId="833471515" sldId="533"/>
        </pc:sldMkLst>
        <pc:spChg chg="mod">
          <ac:chgData name="Nazar Shchur" userId="3faffa111ac016f6" providerId="LiveId" clId="{FAF5EBB7-F8CC-4B5B-90FD-9E0B60775CA2}" dt="2021-03-14T08:28:18.814" v="6"/>
          <ac:spMkLst>
            <pc:docMk/>
            <pc:sldMk cId="833471515" sldId="533"/>
            <ac:spMk id="2" creationId="{00000000-0000-0000-0000-000000000000}"/>
          </ac:spMkLst>
        </pc:spChg>
        <pc:spChg chg="mod">
          <ac:chgData name="Nazar Shchur" userId="3faffa111ac016f6" providerId="LiveId" clId="{FAF5EBB7-F8CC-4B5B-90FD-9E0B60775CA2}" dt="2021-03-14T12:28:36.676" v="55" actId="1076"/>
          <ac:spMkLst>
            <pc:docMk/>
            <pc:sldMk cId="833471515" sldId="533"/>
            <ac:spMk id="6" creationId="{54CB3BE4-878F-40C2-8DE4-FFA005237B59}"/>
          </ac:spMkLst>
        </pc:spChg>
        <pc:spChg chg="mod">
          <ac:chgData name="Nazar Shchur" userId="3faffa111ac016f6" providerId="LiveId" clId="{FAF5EBB7-F8CC-4B5B-90FD-9E0B60775CA2}" dt="2021-03-13T17:24:47.243" v="1" actId="20577"/>
          <ac:spMkLst>
            <pc:docMk/>
            <pc:sldMk cId="833471515" sldId="533"/>
            <ac:spMk id="7" creationId="{00000000-0000-0000-0000-000000000000}"/>
          </ac:spMkLst>
        </pc:spChg>
        <pc:grpChg chg="del mod">
          <ac:chgData name="Nazar Shchur" userId="3faffa111ac016f6" providerId="LiveId" clId="{FAF5EBB7-F8CC-4B5B-90FD-9E0B60775CA2}" dt="2021-03-14T12:26:39.384" v="22" actId="478"/>
          <ac:grpSpMkLst>
            <pc:docMk/>
            <pc:sldMk cId="833471515" sldId="533"/>
            <ac:grpSpMk id="3" creationId="{FE0A3876-04F4-4409-B165-629597940EA3}"/>
          </ac:grpSpMkLst>
        </pc:grpChg>
        <pc:grpChg chg="add mod">
          <ac:chgData name="Nazar Shchur" userId="3faffa111ac016f6" providerId="LiveId" clId="{FAF5EBB7-F8CC-4B5B-90FD-9E0B60775CA2}" dt="2021-03-14T12:28:36.676" v="55" actId="1076"/>
          <ac:grpSpMkLst>
            <pc:docMk/>
            <pc:sldMk cId="833471515" sldId="533"/>
            <ac:grpSpMk id="5" creationId="{15CAEB64-6EAF-4920-9605-81DA9043E2D5}"/>
          </ac:grpSpMkLst>
        </pc:grpChg>
        <pc:grpChg chg="add mod">
          <ac:chgData name="Nazar Shchur" userId="3faffa111ac016f6" providerId="LiveId" clId="{FAF5EBB7-F8CC-4B5B-90FD-9E0B60775CA2}" dt="2021-03-14T12:28:36.676" v="55" actId="1076"/>
          <ac:grpSpMkLst>
            <pc:docMk/>
            <pc:sldMk cId="833471515" sldId="533"/>
            <ac:grpSpMk id="16" creationId="{FD0EBDC2-49B8-43F9-8E95-3BB77F32DD36}"/>
          </ac:grpSpMkLst>
        </pc:grpChg>
        <pc:picChg chg="del mod">
          <ac:chgData name="Nazar Shchur" userId="3faffa111ac016f6" providerId="LiveId" clId="{FAF5EBB7-F8CC-4B5B-90FD-9E0B60775CA2}" dt="2021-03-14T12:26:39.384" v="22" actId="478"/>
          <ac:picMkLst>
            <pc:docMk/>
            <pc:sldMk cId="833471515" sldId="533"/>
            <ac:picMk id="14" creationId="{ED0B474C-6061-4DBA-A846-5D4235B8142C}"/>
          </ac:picMkLst>
        </pc:picChg>
        <pc:picChg chg="mod">
          <ac:chgData name="Nazar Shchur" userId="3faffa111ac016f6" providerId="LiveId" clId="{FAF5EBB7-F8CC-4B5B-90FD-9E0B60775CA2}" dt="2021-03-14T12:28:36.676" v="55" actId="1076"/>
          <ac:picMkLst>
            <pc:docMk/>
            <pc:sldMk cId="833471515" sldId="533"/>
            <ac:picMk id="20" creationId="{28E8332A-EF63-4555-8659-E439775A0FBB}"/>
          </ac:picMkLst>
        </pc:picChg>
        <pc:picChg chg="mod">
          <ac:chgData name="Nazar Shchur" userId="3faffa111ac016f6" providerId="LiveId" clId="{FAF5EBB7-F8CC-4B5B-90FD-9E0B60775CA2}" dt="2021-03-14T12:28:36.676" v="55" actId="1076"/>
          <ac:picMkLst>
            <pc:docMk/>
            <pc:sldMk cId="833471515" sldId="533"/>
            <ac:picMk id="21" creationId="{5045FD3D-18D4-4818-A324-D351D6088584}"/>
          </ac:picMkLst>
        </pc:picChg>
        <pc:picChg chg="mod">
          <ac:chgData name="Nazar Shchur" userId="3faffa111ac016f6" providerId="LiveId" clId="{FAF5EBB7-F8CC-4B5B-90FD-9E0B60775CA2}" dt="2021-03-14T12:28:36.676" v="55" actId="1076"/>
          <ac:picMkLst>
            <pc:docMk/>
            <pc:sldMk cId="833471515" sldId="533"/>
            <ac:picMk id="22" creationId="{AE5E3652-4892-4F0D-A714-5944D6F39CF0}"/>
          </ac:picMkLst>
        </pc:picChg>
        <pc:picChg chg="mod">
          <ac:chgData name="Nazar Shchur" userId="3faffa111ac016f6" providerId="LiveId" clId="{FAF5EBB7-F8CC-4B5B-90FD-9E0B60775CA2}" dt="2021-03-14T12:28:36.676" v="55" actId="1076"/>
          <ac:picMkLst>
            <pc:docMk/>
            <pc:sldMk cId="833471515" sldId="533"/>
            <ac:picMk id="23" creationId="{21787194-231A-428F-87CF-C955691A49B8}"/>
          </ac:picMkLst>
        </pc:picChg>
        <pc:picChg chg="mod">
          <ac:chgData name="Nazar Shchur" userId="3faffa111ac016f6" providerId="LiveId" clId="{FAF5EBB7-F8CC-4B5B-90FD-9E0B60775CA2}" dt="2021-03-14T12:28:36.676" v="55" actId="1076"/>
          <ac:picMkLst>
            <pc:docMk/>
            <pc:sldMk cId="833471515" sldId="533"/>
            <ac:picMk id="24" creationId="{B739F926-1FC8-4D93-869B-041E2220D310}"/>
          </ac:picMkLst>
        </pc:picChg>
        <pc:picChg chg="mod">
          <ac:chgData name="Nazar Shchur" userId="3faffa111ac016f6" providerId="LiveId" clId="{FAF5EBB7-F8CC-4B5B-90FD-9E0B60775CA2}" dt="2021-03-14T12:28:36.676" v="55" actId="1076"/>
          <ac:picMkLst>
            <pc:docMk/>
            <pc:sldMk cId="833471515" sldId="533"/>
            <ac:picMk id="25" creationId="{3DBE2A71-F3A5-4F26-9E80-9CA46C0B808D}"/>
          </ac:picMkLst>
        </pc:picChg>
        <pc:picChg chg="mod">
          <ac:chgData name="Nazar Shchur" userId="3faffa111ac016f6" providerId="LiveId" clId="{FAF5EBB7-F8CC-4B5B-90FD-9E0B60775CA2}" dt="2021-03-14T12:28:36.676" v="55" actId="1076"/>
          <ac:picMkLst>
            <pc:docMk/>
            <pc:sldMk cId="833471515" sldId="533"/>
            <ac:picMk id="26" creationId="{6106994A-FF7F-437F-A7F1-66A96687680F}"/>
          </ac:picMkLst>
        </pc:picChg>
      </pc:sldChg>
      <pc:sldChg chg="modSp mod">
        <pc:chgData name="Nazar Shchur" userId="3faffa111ac016f6" providerId="LiveId" clId="{FAF5EBB7-F8CC-4B5B-90FD-9E0B60775CA2}" dt="2021-03-15T18:35:39.990" v="2108" actId="20577"/>
        <pc:sldMkLst>
          <pc:docMk/>
          <pc:sldMk cId="1363152036" sldId="535"/>
        </pc:sldMkLst>
        <pc:spChg chg="mod">
          <ac:chgData name="Nazar Shchur" userId="3faffa111ac016f6" providerId="LiveId" clId="{FAF5EBB7-F8CC-4B5B-90FD-9E0B60775CA2}" dt="2021-03-15T18:35:39.990" v="2108" actId="20577"/>
          <ac:spMkLst>
            <pc:docMk/>
            <pc:sldMk cId="1363152036" sldId="535"/>
            <ac:spMk id="24" creationId="{00000000-0000-0000-0000-000000000000}"/>
          </ac:spMkLst>
        </pc:spChg>
      </pc:sldChg>
      <pc:sldChg chg="addSp delSp modSp add del mod delAnim modAnim">
        <pc:chgData name="Nazar Shchur" userId="3faffa111ac016f6" providerId="LiveId" clId="{FAF5EBB7-F8CC-4B5B-90FD-9E0B60775CA2}" dt="2021-03-15T18:14:08.732" v="1904" actId="47"/>
        <pc:sldMkLst>
          <pc:docMk/>
          <pc:sldMk cId="1704938769" sldId="537"/>
        </pc:sldMkLst>
        <pc:spChg chg="del mod">
          <ac:chgData name="Nazar Shchur" userId="3faffa111ac016f6" providerId="LiveId" clId="{FAF5EBB7-F8CC-4B5B-90FD-9E0B60775CA2}" dt="2021-03-15T16:17:54.315" v="1367" actId="478"/>
          <ac:spMkLst>
            <pc:docMk/>
            <pc:sldMk cId="1704938769" sldId="537"/>
            <ac:spMk id="26" creationId="{7BE7BD3D-9DAB-428E-88B6-1A39D3318DCB}"/>
          </ac:spMkLst>
        </pc:spChg>
        <pc:grpChg chg="add mod">
          <ac:chgData name="Nazar Shchur" userId="3faffa111ac016f6" providerId="LiveId" clId="{FAF5EBB7-F8CC-4B5B-90FD-9E0B60775CA2}" dt="2021-03-14T12:26:50.447" v="23" actId="164"/>
          <ac:grpSpMkLst>
            <pc:docMk/>
            <pc:sldMk cId="1704938769" sldId="537"/>
            <ac:grpSpMk id="2" creationId="{23DBEE99-D79F-4BFE-BE25-7FD70AC3B908}"/>
          </ac:grpSpMkLst>
        </pc:grpChg>
        <pc:picChg chg="mod">
          <ac:chgData name="Nazar Shchur" userId="3faffa111ac016f6" providerId="LiveId" clId="{FAF5EBB7-F8CC-4B5B-90FD-9E0B60775CA2}" dt="2021-03-14T12:26:50.447" v="23" actId="164"/>
          <ac:picMkLst>
            <pc:docMk/>
            <pc:sldMk cId="1704938769" sldId="537"/>
            <ac:picMk id="16" creationId="{D8143F21-4E39-4D01-A7FC-B69125F4CB4A}"/>
          </ac:picMkLst>
        </pc:picChg>
        <pc:picChg chg="mod">
          <ac:chgData name="Nazar Shchur" userId="3faffa111ac016f6" providerId="LiveId" clId="{FAF5EBB7-F8CC-4B5B-90FD-9E0B60775CA2}" dt="2021-03-14T12:26:50.447" v="23" actId="164"/>
          <ac:picMkLst>
            <pc:docMk/>
            <pc:sldMk cId="1704938769" sldId="537"/>
            <ac:picMk id="18" creationId="{5DF4CFB9-1DCE-4123-A31D-929BD86C5318}"/>
          </ac:picMkLst>
        </pc:picChg>
        <pc:picChg chg="mod">
          <ac:chgData name="Nazar Shchur" userId="3faffa111ac016f6" providerId="LiveId" clId="{FAF5EBB7-F8CC-4B5B-90FD-9E0B60775CA2}" dt="2021-03-14T12:26:50.447" v="23" actId="164"/>
          <ac:picMkLst>
            <pc:docMk/>
            <pc:sldMk cId="1704938769" sldId="537"/>
            <ac:picMk id="19" creationId="{3B21EEEF-2D55-42B0-BAD2-1C672126040A}"/>
          </ac:picMkLst>
        </pc:picChg>
        <pc:picChg chg="mod">
          <ac:chgData name="Nazar Shchur" userId="3faffa111ac016f6" providerId="LiveId" clId="{FAF5EBB7-F8CC-4B5B-90FD-9E0B60775CA2}" dt="2021-03-14T12:26:50.447" v="23" actId="164"/>
          <ac:picMkLst>
            <pc:docMk/>
            <pc:sldMk cId="1704938769" sldId="537"/>
            <ac:picMk id="20" creationId="{5D9F16BD-F0B1-4D69-A785-92C8552881D1}"/>
          </ac:picMkLst>
        </pc:picChg>
        <pc:picChg chg="mod">
          <ac:chgData name="Nazar Shchur" userId="3faffa111ac016f6" providerId="LiveId" clId="{FAF5EBB7-F8CC-4B5B-90FD-9E0B60775CA2}" dt="2021-03-14T12:26:50.447" v="23" actId="164"/>
          <ac:picMkLst>
            <pc:docMk/>
            <pc:sldMk cId="1704938769" sldId="537"/>
            <ac:picMk id="21" creationId="{FFCB2F1F-61F1-4DB2-A031-BB912B11203A}"/>
          </ac:picMkLst>
        </pc:picChg>
        <pc:picChg chg="mod">
          <ac:chgData name="Nazar Shchur" userId="3faffa111ac016f6" providerId="LiveId" clId="{FAF5EBB7-F8CC-4B5B-90FD-9E0B60775CA2}" dt="2021-03-14T12:26:50.447" v="23" actId="164"/>
          <ac:picMkLst>
            <pc:docMk/>
            <pc:sldMk cId="1704938769" sldId="537"/>
            <ac:picMk id="22" creationId="{8C325013-0373-45A7-ACEC-20369ADCE3B1}"/>
          </ac:picMkLst>
        </pc:picChg>
        <pc:picChg chg="mod">
          <ac:chgData name="Nazar Shchur" userId="3faffa111ac016f6" providerId="LiveId" clId="{FAF5EBB7-F8CC-4B5B-90FD-9E0B60775CA2}" dt="2021-03-14T12:26:50.447" v="23" actId="164"/>
          <ac:picMkLst>
            <pc:docMk/>
            <pc:sldMk cId="1704938769" sldId="537"/>
            <ac:picMk id="23" creationId="{B599C5B6-4655-40B8-BAED-42378BD0D332}"/>
          </ac:picMkLst>
        </pc:picChg>
      </pc:sldChg>
      <pc:sldChg chg="addSp delSp modSp del mod delAnim modAnim">
        <pc:chgData name="Nazar Shchur" userId="3faffa111ac016f6" providerId="LiveId" clId="{FAF5EBB7-F8CC-4B5B-90FD-9E0B60775CA2}" dt="2021-03-15T09:26:56.943" v="411" actId="47"/>
        <pc:sldMkLst>
          <pc:docMk/>
          <pc:sldMk cId="1474449845" sldId="583"/>
        </pc:sldMkLst>
        <pc:spChg chg="add mod">
          <ac:chgData name="Nazar Shchur" userId="3faffa111ac016f6" providerId="LiveId" clId="{FAF5EBB7-F8CC-4B5B-90FD-9E0B60775CA2}" dt="2021-03-15T09:07:32.541" v="285" actId="1036"/>
          <ac:spMkLst>
            <pc:docMk/>
            <pc:sldMk cId="1474449845" sldId="583"/>
            <ac:spMk id="4" creationId="{B98004D6-3BBC-4556-843E-C4AD5F75F111}"/>
          </ac:spMkLst>
        </pc:spChg>
        <pc:spChg chg="del">
          <ac:chgData name="Nazar Shchur" userId="3faffa111ac016f6" providerId="LiveId" clId="{FAF5EBB7-F8CC-4B5B-90FD-9E0B60775CA2}" dt="2021-03-14T12:29:06.606" v="58" actId="478"/>
          <ac:spMkLst>
            <pc:docMk/>
            <pc:sldMk cId="1474449845" sldId="583"/>
            <ac:spMk id="5" creationId="{974AC0B3-9366-40AA-B158-A560E76D466F}"/>
          </ac:spMkLst>
        </pc:spChg>
        <pc:spChg chg="add mod">
          <ac:chgData name="Nazar Shchur" userId="3faffa111ac016f6" providerId="LiveId" clId="{FAF5EBB7-F8CC-4B5B-90FD-9E0B60775CA2}" dt="2021-03-15T09:07:32.541" v="285" actId="1036"/>
          <ac:spMkLst>
            <pc:docMk/>
            <pc:sldMk cId="1474449845" sldId="583"/>
            <ac:spMk id="5" creationId="{D22CD042-6959-4628-80F8-80F246E6B62C}"/>
          </ac:spMkLst>
        </pc:spChg>
        <pc:spChg chg="add mod">
          <ac:chgData name="Nazar Shchur" userId="3faffa111ac016f6" providerId="LiveId" clId="{FAF5EBB7-F8CC-4B5B-90FD-9E0B60775CA2}" dt="2021-03-15T09:07:32.541" v="285" actId="1036"/>
          <ac:spMkLst>
            <pc:docMk/>
            <pc:sldMk cId="1474449845" sldId="583"/>
            <ac:spMk id="6" creationId="{4C4D1525-B22E-4DD5-9785-5B2D4255EEB0}"/>
          </ac:spMkLst>
        </pc:spChg>
        <pc:spChg chg="add mod">
          <ac:chgData name="Nazar Shchur" userId="3faffa111ac016f6" providerId="LiveId" clId="{FAF5EBB7-F8CC-4B5B-90FD-9E0B60775CA2}" dt="2021-03-15T09:07:32.541" v="285" actId="1036"/>
          <ac:spMkLst>
            <pc:docMk/>
            <pc:sldMk cId="1474449845" sldId="583"/>
            <ac:spMk id="7" creationId="{BC2979C1-AB86-4D50-87D0-40094C9A52A2}"/>
          </ac:spMkLst>
        </pc:spChg>
        <pc:spChg chg="add mod">
          <ac:chgData name="Nazar Shchur" userId="3faffa111ac016f6" providerId="LiveId" clId="{FAF5EBB7-F8CC-4B5B-90FD-9E0B60775CA2}" dt="2021-03-15T09:07:32.541" v="285" actId="1036"/>
          <ac:spMkLst>
            <pc:docMk/>
            <pc:sldMk cId="1474449845" sldId="583"/>
            <ac:spMk id="8" creationId="{62F4E34D-761D-4DA0-9396-F5EB23BEAFF0}"/>
          </ac:spMkLst>
        </pc:spChg>
        <pc:spChg chg="add del mod">
          <ac:chgData name="Nazar Shchur" userId="3faffa111ac016f6" providerId="LiveId" clId="{FAF5EBB7-F8CC-4B5B-90FD-9E0B60775CA2}" dt="2021-03-15T09:11:14.479" v="296" actId="478"/>
          <ac:spMkLst>
            <pc:docMk/>
            <pc:sldMk cId="1474449845" sldId="583"/>
            <ac:spMk id="10" creationId="{E3DE1661-8181-4C04-BC73-22E3429FCCF0}"/>
          </ac:spMkLst>
        </pc:spChg>
        <pc:spChg chg="add mod">
          <ac:chgData name="Nazar Shchur" userId="3faffa111ac016f6" providerId="LiveId" clId="{FAF5EBB7-F8CC-4B5B-90FD-9E0B60775CA2}" dt="2021-03-15T09:11:55.735" v="307" actId="1076"/>
          <ac:spMkLst>
            <pc:docMk/>
            <pc:sldMk cId="1474449845" sldId="583"/>
            <ac:spMk id="11" creationId="{ACCFDC25-4447-48B9-9CDE-29585EB9597D}"/>
          </ac:spMkLst>
        </pc:spChg>
        <pc:spChg chg="mod">
          <ac:chgData name="Nazar Shchur" userId="3faffa111ac016f6" providerId="LiveId" clId="{FAF5EBB7-F8CC-4B5B-90FD-9E0B60775CA2}" dt="2021-03-14T12:29:17.309" v="59"/>
          <ac:spMkLst>
            <pc:docMk/>
            <pc:sldMk cId="1474449845" sldId="583"/>
            <ac:spMk id="30" creationId="{E03F8B15-4FC7-4141-A1A3-18A8A0E6DDF4}"/>
          </ac:spMkLst>
        </pc:spChg>
        <pc:picChg chg="del">
          <ac:chgData name="Nazar Shchur" userId="3faffa111ac016f6" providerId="LiveId" clId="{FAF5EBB7-F8CC-4B5B-90FD-9E0B60775CA2}" dt="2021-03-14T12:29:03.954" v="57" actId="478"/>
          <ac:picMkLst>
            <pc:docMk/>
            <pc:sldMk cId="1474449845" sldId="583"/>
            <ac:picMk id="1026" creationId="{893DBBFE-35B4-4C42-8346-3C67091A8FAB}"/>
          </ac:picMkLst>
        </pc:picChg>
        <pc:picChg chg="add mod">
          <ac:chgData name="Nazar Shchur" userId="3faffa111ac016f6" providerId="LiveId" clId="{FAF5EBB7-F8CC-4B5B-90FD-9E0B60775CA2}" dt="2021-03-15T09:11:01.488" v="293" actId="1076"/>
          <ac:picMkLst>
            <pc:docMk/>
            <pc:sldMk cId="1474449845" sldId="583"/>
            <ac:picMk id="1026" creationId="{B7CFC70D-E4B2-428A-BA33-02B62D8A730C}"/>
          </ac:picMkLst>
        </pc:picChg>
      </pc:sldChg>
      <pc:sldChg chg="addSp delSp modSp mod modAnim">
        <pc:chgData name="Nazar Shchur" userId="3faffa111ac016f6" providerId="LiveId" clId="{FAF5EBB7-F8CC-4B5B-90FD-9E0B60775CA2}" dt="2021-03-16T18:04:40.091" v="2140" actId="113"/>
        <pc:sldMkLst>
          <pc:docMk/>
          <pc:sldMk cId="966959627" sldId="588"/>
        </pc:sldMkLst>
        <pc:spChg chg="add mod">
          <ac:chgData name="Nazar Shchur" userId="3faffa111ac016f6" providerId="LiveId" clId="{FAF5EBB7-F8CC-4B5B-90FD-9E0B60775CA2}" dt="2021-03-15T18:43:00.797" v="2117" actId="20577"/>
          <ac:spMkLst>
            <pc:docMk/>
            <pc:sldMk cId="966959627" sldId="588"/>
            <ac:spMk id="7" creationId="{85CBD63F-124B-45A0-9430-40F9134C0043}"/>
          </ac:spMkLst>
        </pc:spChg>
        <pc:spChg chg="add mod">
          <ac:chgData name="Nazar Shchur" userId="3faffa111ac016f6" providerId="LiveId" clId="{FAF5EBB7-F8CC-4B5B-90FD-9E0B60775CA2}" dt="2021-03-15T15:43:37.158" v="1044" actId="207"/>
          <ac:spMkLst>
            <pc:docMk/>
            <pc:sldMk cId="966959627" sldId="588"/>
            <ac:spMk id="8" creationId="{56F985FD-5A20-48B7-BDC1-D9EC8BBF0986}"/>
          </ac:spMkLst>
        </pc:spChg>
        <pc:spChg chg="add mod">
          <ac:chgData name="Nazar Shchur" userId="3faffa111ac016f6" providerId="LiveId" clId="{FAF5EBB7-F8CC-4B5B-90FD-9E0B60775CA2}" dt="2021-03-15T15:52:54.135" v="1092" actId="1035"/>
          <ac:spMkLst>
            <pc:docMk/>
            <pc:sldMk cId="966959627" sldId="588"/>
            <ac:spMk id="9" creationId="{3A9BA708-720C-4E28-8E37-DEEDBF256AC8}"/>
          </ac:spMkLst>
        </pc:spChg>
        <pc:spChg chg="del mod">
          <ac:chgData name="Nazar Shchur" userId="3faffa111ac016f6" providerId="LiveId" clId="{FAF5EBB7-F8CC-4B5B-90FD-9E0B60775CA2}" dt="2021-03-15T15:39:14.406" v="1006" actId="478"/>
          <ac:spMkLst>
            <pc:docMk/>
            <pc:sldMk cId="966959627" sldId="588"/>
            <ac:spMk id="22" creationId="{0F58E9D2-59D7-45EC-A8CF-4EA8695B1031}"/>
          </ac:spMkLst>
        </pc:spChg>
        <pc:spChg chg="mod">
          <ac:chgData name="Nazar Shchur" userId="3faffa111ac016f6" providerId="LiveId" clId="{FAF5EBB7-F8CC-4B5B-90FD-9E0B60775CA2}" dt="2021-03-15T15:39:20.907" v="1007"/>
          <ac:spMkLst>
            <pc:docMk/>
            <pc:sldMk cId="966959627" sldId="588"/>
            <ac:spMk id="30" creationId="{E03F8B15-4FC7-4141-A1A3-18A8A0E6DDF4}"/>
          </ac:spMkLst>
        </pc:spChg>
        <pc:spChg chg="del">
          <ac:chgData name="Nazar Shchur" userId="3faffa111ac016f6" providerId="LiveId" clId="{FAF5EBB7-F8CC-4B5B-90FD-9E0B60775CA2}" dt="2021-03-15T15:39:14.406" v="1006" actId="478"/>
          <ac:spMkLst>
            <pc:docMk/>
            <pc:sldMk cId="966959627" sldId="588"/>
            <ac:spMk id="43" creationId="{7C4DF648-8F93-4505-A395-4388A6555F13}"/>
          </ac:spMkLst>
        </pc:spChg>
        <pc:graphicFrameChg chg="add mod modGraphic">
          <ac:chgData name="Nazar Shchur" userId="3faffa111ac016f6" providerId="LiveId" clId="{FAF5EBB7-F8CC-4B5B-90FD-9E0B60775CA2}" dt="2021-03-16T18:04:40.091" v="2140" actId="113"/>
          <ac:graphicFrameMkLst>
            <pc:docMk/>
            <pc:sldMk cId="966959627" sldId="588"/>
            <ac:graphicFrameMk id="10" creationId="{99485ACE-9229-4FDA-B257-E03998EAD65D}"/>
          </ac:graphicFrameMkLst>
        </pc:graphicFrameChg>
        <pc:picChg chg="del">
          <ac:chgData name="Nazar Shchur" userId="3faffa111ac016f6" providerId="LiveId" clId="{FAF5EBB7-F8CC-4B5B-90FD-9E0B60775CA2}" dt="2021-03-15T15:39:14.406" v="1006" actId="478"/>
          <ac:picMkLst>
            <pc:docMk/>
            <pc:sldMk cId="966959627" sldId="588"/>
            <ac:picMk id="42" creationId="{E8728971-A4F6-4247-B5DF-308D2E64B780}"/>
          </ac:picMkLst>
        </pc:picChg>
      </pc:sldChg>
      <pc:sldChg chg="modSp">
        <pc:chgData name="Nazar Shchur" userId="3faffa111ac016f6" providerId="LiveId" clId="{FAF5EBB7-F8CC-4B5B-90FD-9E0B60775CA2}" dt="2021-03-15T18:34:43.282" v="2092" actId="207"/>
        <pc:sldMkLst>
          <pc:docMk/>
          <pc:sldMk cId="3781840587" sldId="598"/>
        </pc:sldMkLst>
        <pc:spChg chg="mod">
          <ac:chgData name="Nazar Shchur" userId="3faffa111ac016f6" providerId="LiveId" clId="{FAF5EBB7-F8CC-4B5B-90FD-9E0B60775CA2}" dt="2021-03-15T18:34:29.299" v="2090" actId="207"/>
          <ac:spMkLst>
            <pc:docMk/>
            <pc:sldMk cId="3781840587" sldId="598"/>
            <ac:spMk id="12" creationId="{D00E1F40-68EE-40B2-82DD-85C5954EA984}"/>
          </ac:spMkLst>
        </pc:spChg>
        <pc:spChg chg="mod">
          <ac:chgData name="Nazar Shchur" userId="3faffa111ac016f6" providerId="LiveId" clId="{FAF5EBB7-F8CC-4B5B-90FD-9E0B60775CA2}" dt="2021-03-15T18:34:23.163" v="2089" actId="20577"/>
          <ac:spMkLst>
            <pc:docMk/>
            <pc:sldMk cId="3781840587" sldId="598"/>
            <ac:spMk id="13" creationId="{49CD4C9F-B0EE-45AB-A83E-78D37F530AF7}"/>
          </ac:spMkLst>
        </pc:spChg>
        <pc:spChg chg="mod">
          <ac:chgData name="Nazar Shchur" userId="3faffa111ac016f6" providerId="LiveId" clId="{FAF5EBB7-F8CC-4B5B-90FD-9E0B60775CA2}" dt="2021-03-15T18:34:43.282" v="2092" actId="207"/>
          <ac:spMkLst>
            <pc:docMk/>
            <pc:sldMk cId="3781840587" sldId="598"/>
            <ac:spMk id="14" creationId="{B076463C-690A-4F6B-A8F1-E6F690EA7C6A}"/>
          </ac:spMkLst>
        </pc:spChg>
      </pc:sldChg>
      <pc:sldChg chg="addSp delSp modSp mod addAnim delAnim modAnim">
        <pc:chgData name="Nazar Shchur" userId="3faffa111ac016f6" providerId="LiveId" clId="{FAF5EBB7-F8CC-4B5B-90FD-9E0B60775CA2}" dt="2021-03-15T18:35:50.797" v="2110"/>
        <pc:sldMkLst>
          <pc:docMk/>
          <pc:sldMk cId="4227658328" sldId="600"/>
        </pc:sldMkLst>
        <pc:spChg chg="add del mod">
          <ac:chgData name="Nazar Shchur" userId="3faffa111ac016f6" providerId="LiveId" clId="{FAF5EBB7-F8CC-4B5B-90FD-9E0B60775CA2}" dt="2021-03-15T18:24:12.713" v="1990" actId="478"/>
          <ac:spMkLst>
            <pc:docMk/>
            <pc:sldMk cId="4227658328" sldId="600"/>
            <ac:spMk id="7" creationId="{2B3C3F28-A775-4AB1-87C0-E87E565A296E}"/>
          </ac:spMkLst>
        </pc:spChg>
        <pc:spChg chg="mod">
          <ac:chgData name="Nazar Shchur" userId="3faffa111ac016f6" providerId="LiveId" clId="{FAF5EBB7-F8CC-4B5B-90FD-9E0B60775CA2}" dt="2021-03-15T18:18:59.421" v="1910" actId="1076"/>
          <ac:spMkLst>
            <pc:docMk/>
            <pc:sldMk cId="4227658328" sldId="600"/>
            <ac:spMk id="9" creationId="{2775A888-6DE7-442B-BB83-65A7AE906A55}"/>
          </ac:spMkLst>
        </pc:spChg>
        <pc:spChg chg="add del mod">
          <ac:chgData name="Nazar Shchur" userId="3faffa111ac016f6" providerId="LiveId" clId="{FAF5EBB7-F8CC-4B5B-90FD-9E0B60775CA2}" dt="2021-03-15T18:24:08.220" v="1987"/>
          <ac:spMkLst>
            <pc:docMk/>
            <pc:sldMk cId="4227658328" sldId="600"/>
            <ac:spMk id="12" creationId="{782921BB-6605-4940-8343-9EF32FC57600}"/>
          </ac:spMkLst>
        </pc:spChg>
        <pc:spChg chg="add del mod">
          <ac:chgData name="Nazar Shchur" userId="3faffa111ac016f6" providerId="LiveId" clId="{FAF5EBB7-F8CC-4B5B-90FD-9E0B60775CA2}" dt="2021-03-15T18:24:07.836" v="1985"/>
          <ac:spMkLst>
            <pc:docMk/>
            <pc:sldMk cId="4227658328" sldId="600"/>
            <ac:spMk id="13" creationId="{DB112478-CA85-4567-A3DF-FE0CF5CCBBB0}"/>
          </ac:spMkLst>
        </pc:spChg>
        <pc:grpChg chg="add del mod">
          <ac:chgData name="Nazar Shchur" userId="3faffa111ac016f6" providerId="LiveId" clId="{FAF5EBB7-F8CC-4B5B-90FD-9E0B60775CA2}" dt="2021-03-15T18:24:05.752" v="1979" actId="164"/>
          <ac:grpSpMkLst>
            <pc:docMk/>
            <pc:sldMk cId="4227658328" sldId="600"/>
            <ac:grpSpMk id="8" creationId="{6B4BE4EB-91F1-4781-B19B-998CA0FD2271}"/>
          </ac:grpSpMkLst>
        </pc:grpChg>
        <pc:picChg chg="add del mod">
          <ac:chgData name="Nazar Shchur" userId="3faffa111ac016f6" providerId="LiveId" clId="{FAF5EBB7-F8CC-4B5B-90FD-9E0B60775CA2}" dt="2021-03-15T18:20:24.081" v="1929" actId="22"/>
          <ac:picMkLst>
            <pc:docMk/>
            <pc:sldMk cId="4227658328" sldId="600"/>
            <ac:picMk id="3" creationId="{12F18F9E-DBC0-4CEA-AC63-EE8C0D8B29A7}"/>
          </ac:picMkLst>
        </pc:picChg>
        <pc:picChg chg="add del mod">
          <ac:chgData name="Nazar Shchur" userId="3faffa111ac016f6" providerId="LiveId" clId="{FAF5EBB7-F8CC-4B5B-90FD-9E0B60775CA2}" dt="2021-03-15T18:20:23.336" v="1927" actId="22"/>
          <ac:picMkLst>
            <pc:docMk/>
            <pc:sldMk cId="4227658328" sldId="600"/>
            <ac:picMk id="5" creationId="{AF812281-ED10-41F9-AD13-705E512B4E3D}"/>
          </ac:picMkLst>
        </pc:picChg>
        <pc:picChg chg="add del mod">
          <ac:chgData name="Nazar Shchur" userId="3faffa111ac016f6" providerId="LiveId" clId="{FAF5EBB7-F8CC-4B5B-90FD-9E0B60775CA2}" dt="2021-03-15T18:24:05.752" v="1979" actId="164"/>
          <ac:picMkLst>
            <pc:docMk/>
            <pc:sldMk cId="4227658328" sldId="600"/>
            <ac:picMk id="6" creationId="{86041ABF-8D46-4AFF-80AD-63E0F739508A}"/>
          </ac:picMkLst>
        </pc:picChg>
        <pc:picChg chg="add del mod modCrop">
          <ac:chgData name="Nazar Shchur" userId="3faffa111ac016f6" providerId="LiveId" clId="{FAF5EBB7-F8CC-4B5B-90FD-9E0B60775CA2}" dt="2021-03-15T18:22:29.502" v="1965"/>
          <ac:picMkLst>
            <pc:docMk/>
            <pc:sldMk cId="4227658328" sldId="600"/>
            <ac:picMk id="10" creationId="{4129A12C-E8E0-4072-BC5A-46F0A43D6B50}"/>
          </ac:picMkLst>
        </pc:picChg>
        <pc:picChg chg="add del mod ord">
          <ac:chgData name="Nazar Shchur" userId="3faffa111ac016f6" providerId="LiveId" clId="{FAF5EBB7-F8CC-4B5B-90FD-9E0B60775CA2}" dt="2021-03-15T18:24:04.721" v="1977"/>
          <ac:picMkLst>
            <pc:docMk/>
            <pc:sldMk cId="4227658328" sldId="600"/>
            <ac:picMk id="11" creationId="{1BF733F5-8B4A-41E8-B61F-EBEAB31876B3}"/>
          </ac:picMkLst>
        </pc:picChg>
        <pc:picChg chg="del">
          <ac:chgData name="Nazar Shchur" userId="3faffa111ac016f6" providerId="LiveId" clId="{FAF5EBB7-F8CC-4B5B-90FD-9E0B60775CA2}" dt="2021-03-15T18:18:26.854" v="1906" actId="478"/>
          <ac:picMkLst>
            <pc:docMk/>
            <pc:sldMk cId="4227658328" sldId="600"/>
            <ac:picMk id="4098" creationId="{B66CF783-FD78-468D-8B51-199D7AC08D58}"/>
          </ac:picMkLst>
        </pc:picChg>
      </pc:sldChg>
      <pc:sldChg chg="modSp">
        <pc:chgData name="Nazar Shchur" userId="3faffa111ac016f6" providerId="LiveId" clId="{FAF5EBB7-F8CC-4B5B-90FD-9E0B60775CA2}" dt="2021-03-15T18:35:02.831" v="2096" actId="20577"/>
        <pc:sldMkLst>
          <pc:docMk/>
          <pc:sldMk cId="152093587" sldId="606"/>
        </pc:sldMkLst>
        <pc:spChg chg="mod">
          <ac:chgData name="Nazar Shchur" userId="3faffa111ac016f6" providerId="LiveId" clId="{FAF5EBB7-F8CC-4B5B-90FD-9E0B60775CA2}" dt="2021-03-15T18:35:02.831" v="2096" actId="20577"/>
          <ac:spMkLst>
            <pc:docMk/>
            <pc:sldMk cId="152093587" sldId="606"/>
            <ac:spMk id="12" creationId="{D00E1F40-68EE-40B2-82DD-85C5954EA984}"/>
          </ac:spMkLst>
        </pc:spChg>
        <pc:spChg chg="mod">
          <ac:chgData name="Nazar Shchur" userId="3faffa111ac016f6" providerId="LiveId" clId="{FAF5EBB7-F8CC-4B5B-90FD-9E0B60775CA2}" dt="2021-03-15T18:34:47.903" v="2093" actId="207"/>
          <ac:spMkLst>
            <pc:docMk/>
            <pc:sldMk cId="152093587" sldId="606"/>
            <ac:spMk id="13" creationId="{49CD4C9F-B0EE-45AB-A83E-78D37F530AF7}"/>
          </ac:spMkLst>
        </pc:spChg>
        <pc:spChg chg="mod">
          <ac:chgData name="Nazar Shchur" userId="3faffa111ac016f6" providerId="LiveId" clId="{FAF5EBB7-F8CC-4B5B-90FD-9E0B60775CA2}" dt="2021-03-15T18:35:00.929" v="2095" actId="207"/>
          <ac:spMkLst>
            <pc:docMk/>
            <pc:sldMk cId="152093587" sldId="606"/>
            <ac:spMk id="14" creationId="{B076463C-690A-4F6B-A8F1-E6F690EA7C6A}"/>
          </ac:spMkLst>
        </pc:spChg>
      </pc:sldChg>
      <pc:sldChg chg="addSp delSp modSp mod ord modAnim">
        <pc:chgData name="Nazar Shchur" userId="3faffa111ac016f6" providerId="LiveId" clId="{FAF5EBB7-F8CC-4B5B-90FD-9E0B60775CA2}" dt="2021-03-15T09:48:57.842" v="604" actId="20577"/>
        <pc:sldMkLst>
          <pc:docMk/>
          <pc:sldMk cId="4155701842" sldId="609"/>
        </pc:sldMkLst>
        <pc:spChg chg="mod">
          <ac:chgData name="Nazar Shchur" userId="3faffa111ac016f6" providerId="LiveId" clId="{FAF5EBB7-F8CC-4B5B-90FD-9E0B60775CA2}" dt="2021-03-14T13:13:51.505" v="209" actId="1076"/>
          <ac:spMkLst>
            <pc:docMk/>
            <pc:sldMk cId="4155701842" sldId="609"/>
            <ac:spMk id="7" creationId="{44728317-40E4-4931-92AC-510EB50DA58C}"/>
          </ac:spMkLst>
        </pc:spChg>
        <pc:spChg chg="del">
          <ac:chgData name="Nazar Shchur" userId="3faffa111ac016f6" providerId="LiveId" clId="{FAF5EBB7-F8CC-4B5B-90FD-9E0B60775CA2}" dt="2021-03-14T12:40:26.126" v="69" actId="478"/>
          <ac:spMkLst>
            <pc:docMk/>
            <pc:sldMk cId="4155701842" sldId="609"/>
            <ac:spMk id="8" creationId="{5F29B788-4C56-4E92-81B7-4C7B503B8707}"/>
          </ac:spMkLst>
        </pc:spChg>
        <pc:spChg chg="del">
          <ac:chgData name="Nazar Shchur" userId="3faffa111ac016f6" providerId="LiveId" clId="{FAF5EBB7-F8CC-4B5B-90FD-9E0B60775CA2}" dt="2021-03-14T12:40:48.667" v="70" actId="478"/>
          <ac:spMkLst>
            <pc:docMk/>
            <pc:sldMk cId="4155701842" sldId="609"/>
            <ac:spMk id="11" creationId="{3C18DD8A-06C5-4F6A-839E-F49733F19708}"/>
          </ac:spMkLst>
        </pc:spChg>
        <pc:spChg chg="del">
          <ac:chgData name="Nazar Shchur" userId="3faffa111ac016f6" providerId="LiveId" clId="{FAF5EBB7-F8CC-4B5B-90FD-9E0B60775CA2}" dt="2021-03-14T12:40:26.126" v="69" actId="478"/>
          <ac:spMkLst>
            <pc:docMk/>
            <pc:sldMk cId="4155701842" sldId="609"/>
            <ac:spMk id="13" creationId="{AC54C470-FE48-4D05-B5F8-0065A8BCB571}"/>
          </ac:spMkLst>
        </pc:spChg>
        <pc:spChg chg="add mod">
          <ac:chgData name="Nazar Shchur" userId="3faffa111ac016f6" providerId="LiveId" clId="{FAF5EBB7-F8CC-4B5B-90FD-9E0B60775CA2}" dt="2021-03-14T13:13:43.203" v="208" actId="1036"/>
          <ac:spMkLst>
            <pc:docMk/>
            <pc:sldMk cId="4155701842" sldId="609"/>
            <ac:spMk id="15" creationId="{F7B4ADFF-4D19-4F28-9128-F5C451DE7B08}"/>
          </ac:spMkLst>
        </pc:spChg>
        <pc:spChg chg="mod">
          <ac:chgData name="Nazar Shchur" userId="3faffa111ac016f6" providerId="LiveId" clId="{FAF5EBB7-F8CC-4B5B-90FD-9E0B60775CA2}" dt="2021-03-14T13:13:43.203" v="208" actId="1036"/>
          <ac:spMkLst>
            <pc:docMk/>
            <pc:sldMk cId="4155701842" sldId="609"/>
            <ac:spMk id="17" creationId="{B9F4E211-247E-4EF8-B3EE-56BED17F06BB}"/>
          </ac:spMkLst>
        </pc:spChg>
        <pc:spChg chg="add mod">
          <ac:chgData name="Nazar Shchur" userId="3faffa111ac016f6" providerId="LiveId" clId="{FAF5EBB7-F8CC-4B5B-90FD-9E0B60775CA2}" dt="2021-03-14T13:13:43.203" v="208" actId="1036"/>
          <ac:spMkLst>
            <pc:docMk/>
            <pc:sldMk cId="4155701842" sldId="609"/>
            <ac:spMk id="18" creationId="{97DFE7FF-217F-4602-9118-951E5A02B718}"/>
          </ac:spMkLst>
        </pc:spChg>
        <pc:spChg chg="add mod">
          <ac:chgData name="Nazar Shchur" userId="3faffa111ac016f6" providerId="LiveId" clId="{FAF5EBB7-F8CC-4B5B-90FD-9E0B60775CA2}" dt="2021-03-14T13:13:43.203" v="208" actId="1036"/>
          <ac:spMkLst>
            <pc:docMk/>
            <pc:sldMk cId="4155701842" sldId="609"/>
            <ac:spMk id="19" creationId="{A304B2B5-642D-47E2-9FE8-51EFDF2788AF}"/>
          </ac:spMkLst>
        </pc:spChg>
        <pc:spChg chg="add mod">
          <ac:chgData name="Nazar Shchur" userId="3faffa111ac016f6" providerId="LiveId" clId="{FAF5EBB7-F8CC-4B5B-90FD-9E0B60775CA2}" dt="2021-03-14T13:13:43.203" v="208" actId="1036"/>
          <ac:spMkLst>
            <pc:docMk/>
            <pc:sldMk cId="4155701842" sldId="609"/>
            <ac:spMk id="23" creationId="{5C450BC9-B3C3-4F9B-A224-A0DEE48C3FE6}"/>
          </ac:spMkLst>
        </pc:spChg>
        <pc:spChg chg="add mod">
          <ac:chgData name="Nazar Shchur" userId="3faffa111ac016f6" providerId="LiveId" clId="{FAF5EBB7-F8CC-4B5B-90FD-9E0B60775CA2}" dt="2021-03-14T13:13:43.203" v="208" actId="1036"/>
          <ac:spMkLst>
            <pc:docMk/>
            <pc:sldMk cId="4155701842" sldId="609"/>
            <ac:spMk id="24" creationId="{F1405EA5-73B5-47D0-825D-AC984D16AA22}"/>
          </ac:spMkLst>
        </pc:spChg>
        <pc:spChg chg="add mod">
          <ac:chgData name="Nazar Shchur" userId="3faffa111ac016f6" providerId="LiveId" clId="{FAF5EBB7-F8CC-4B5B-90FD-9E0B60775CA2}" dt="2021-03-14T13:14:56.283" v="222" actId="1035"/>
          <ac:spMkLst>
            <pc:docMk/>
            <pc:sldMk cId="4155701842" sldId="609"/>
            <ac:spMk id="26" creationId="{CB50FECD-B5DB-4181-BA62-76FAF80BAE2D}"/>
          </ac:spMkLst>
        </pc:spChg>
        <pc:spChg chg="mod">
          <ac:chgData name="Nazar Shchur" userId="3faffa111ac016f6" providerId="LiveId" clId="{FAF5EBB7-F8CC-4B5B-90FD-9E0B60775CA2}" dt="2021-03-15T09:48:57.842" v="604" actId="20577"/>
          <ac:spMkLst>
            <pc:docMk/>
            <pc:sldMk cId="4155701842" sldId="609"/>
            <ac:spMk id="30" creationId="{E03F8B15-4FC7-4141-A1A3-18A8A0E6DDF4}"/>
          </ac:spMkLst>
        </pc:spChg>
        <pc:picChg chg="add mod">
          <ac:chgData name="Nazar Shchur" userId="3faffa111ac016f6" providerId="LiveId" clId="{FAF5EBB7-F8CC-4B5B-90FD-9E0B60775CA2}" dt="2021-03-14T13:13:43.203" v="208" actId="1036"/>
          <ac:picMkLst>
            <pc:docMk/>
            <pc:sldMk cId="4155701842" sldId="609"/>
            <ac:picMk id="3" creationId="{AA947ABD-DE19-4953-B1CE-000C98117052}"/>
          </ac:picMkLst>
        </pc:picChg>
        <pc:picChg chg="del">
          <ac:chgData name="Nazar Shchur" userId="3faffa111ac016f6" providerId="LiveId" clId="{FAF5EBB7-F8CC-4B5B-90FD-9E0B60775CA2}" dt="2021-03-14T12:40:48.667" v="70" actId="478"/>
          <ac:picMkLst>
            <pc:docMk/>
            <pc:sldMk cId="4155701842" sldId="609"/>
            <ac:picMk id="10" creationId="{757B8061-0772-486B-9F7B-919FEEDADE6D}"/>
          </ac:picMkLst>
        </pc:picChg>
        <pc:picChg chg="add del mod">
          <ac:chgData name="Nazar Shchur" userId="3faffa111ac016f6" providerId="LiveId" clId="{FAF5EBB7-F8CC-4B5B-90FD-9E0B60775CA2}" dt="2021-03-14T13:06:21.985" v="156" actId="478"/>
          <ac:picMkLst>
            <pc:docMk/>
            <pc:sldMk cId="4155701842" sldId="609"/>
            <ac:picMk id="20" creationId="{BA327152-5571-411F-80B5-53B4185D0F06}"/>
          </ac:picMkLst>
        </pc:picChg>
        <pc:picChg chg="add del mod">
          <ac:chgData name="Nazar Shchur" userId="3faffa111ac016f6" providerId="LiveId" clId="{FAF5EBB7-F8CC-4B5B-90FD-9E0B60775CA2}" dt="2021-03-14T13:06:21.985" v="156" actId="478"/>
          <ac:picMkLst>
            <pc:docMk/>
            <pc:sldMk cId="4155701842" sldId="609"/>
            <ac:picMk id="21" creationId="{2558153F-6862-4E98-BA99-24F405EB4F82}"/>
          </ac:picMkLst>
        </pc:picChg>
        <pc:picChg chg="add mod">
          <ac:chgData name="Nazar Shchur" userId="3faffa111ac016f6" providerId="LiveId" clId="{FAF5EBB7-F8CC-4B5B-90FD-9E0B60775CA2}" dt="2021-03-14T13:13:43.203" v="208" actId="1036"/>
          <ac:picMkLst>
            <pc:docMk/>
            <pc:sldMk cId="4155701842" sldId="609"/>
            <ac:picMk id="1026" creationId="{CCE744A8-F1AE-4B56-B1AA-5DE4D8441A80}"/>
          </ac:picMkLst>
        </pc:picChg>
        <pc:picChg chg="add mod">
          <ac:chgData name="Nazar Shchur" userId="3faffa111ac016f6" providerId="LiveId" clId="{FAF5EBB7-F8CC-4B5B-90FD-9E0B60775CA2}" dt="2021-03-14T13:13:43.203" v="208" actId="1036"/>
          <ac:picMkLst>
            <pc:docMk/>
            <pc:sldMk cId="4155701842" sldId="609"/>
            <ac:picMk id="1028" creationId="{DAEB182C-A260-439B-8F90-E3EA425360D8}"/>
          </ac:picMkLst>
        </pc:picChg>
        <pc:picChg chg="add mod">
          <ac:chgData name="Nazar Shchur" userId="3faffa111ac016f6" providerId="LiveId" clId="{FAF5EBB7-F8CC-4B5B-90FD-9E0B60775CA2}" dt="2021-03-14T13:13:43.203" v="208" actId="1036"/>
          <ac:picMkLst>
            <pc:docMk/>
            <pc:sldMk cId="4155701842" sldId="609"/>
            <ac:picMk id="1030" creationId="{598347CF-EB58-4BBC-B017-47A625B8BB28}"/>
          </ac:picMkLst>
        </pc:picChg>
        <pc:picChg chg="add mod">
          <ac:chgData name="Nazar Shchur" userId="3faffa111ac016f6" providerId="LiveId" clId="{FAF5EBB7-F8CC-4B5B-90FD-9E0B60775CA2}" dt="2021-03-14T13:13:43.203" v="208" actId="1036"/>
          <ac:picMkLst>
            <pc:docMk/>
            <pc:sldMk cId="4155701842" sldId="609"/>
            <ac:picMk id="1032" creationId="{447C8BF5-E8BE-45F4-BA00-CCFAA9AABA28}"/>
          </ac:picMkLst>
        </pc:picChg>
        <pc:picChg chg="del">
          <ac:chgData name="Nazar Shchur" userId="3faffa111ac016f6" providerId="LiveId" clId="{FAF5EBB7-F8CC-4B5B-90FD-9E0B60775CA2}" dt="2021-03-14T12:40:26.126" v="69" actId="478"/>
          <ac:picMkLst>
            <pc:docMk/>
            <pc:sldMk cId="4155701842" sldId="609"/>
            <ac:picMk id="2050" creationId="{DC14570A-685E-4CF8-9F66-839F313257F8}"/>
          </ac:picMkLst>
        </pc:picChg>
        <pc:picChg chg="del">
          <ac:chgData name="Nazar Shchur" userId="3faffa111ac016f6" providerId="LiveId" clId="{FAF5EBB7-F8CC-4B5B-90FD-9E0B60775CA2}" dt="2021-03-14T12:40:26.126" v="69" actId="478"/>
          <ac:picMkLst>
            <pc:docMk/>
            <pc:sldMk cId="4155701842" sldId="609"/>
            <ac:picMk id="2052" creationId="{524B9776-E02A-480A-A99C-A1FB49EC027E}"/>
          </ac:picMkLst>
        </pc:picChg>
        <pc:picChg chg="mod">
          <ac:chgData name="Nazar Shchur" userId="3faffa111ac016f6" providerId="LiveId" clId="{FAF5EBB7-F8CC-4B5B-90FD-9E0B60775CA2}" dt="2021-03-14T13:13:43.203" v="208" actId="1036"/>
          <ac:picMkLst>
            <pc:docMk/>
            <pc:sldMk cId="4155701842" sldId="609"/>
            <ac:picMk id="2058" creationId="{C5EFB3E2-E4CB-4ACD-A0FA-87B872223B56}"/>
          </ac:picMkLst>
        </pc:picChg>
      </pc:sldChg>
      <pc:sldChg chg="addSp delSp modSp del mod delAnim modAnim">
        <pc:chgData name="Nazar Shchur" userId="3faffa111ac016f6" providerId="LiveId" clId="{FAF5EBB7-F8CC-4B5B-90FD-9E0B60775CA2}" dt="2021-03-15T15:34:43.334" v="1002" actId="47"/>
        <pc:sldMkLst>
          <pc:docMk/>
          <pc:sldMk cId="4078384989" sldId="610"/>
        </pc:sldMkLst>
        <pc:spChg chg="add mod">
          <ac:chgData name="Nazar Shchur" userId="3faffa111ac016f6" providerId="LiveId" clId="{FAF5EBB7-F8CC-4B5B-90FD-9E0B60775CA2}" dt="2021-03-15T10:05:22.648" v="684"/>
          <ac:spMkLst>
            <pc:docMk/>
            <pc:sldMk cId="4078384989" sldId="610"/>
            <ac:spMk id="4" creationId="{F0551724-D37E-439C-B4A3-218E82DA7963}"/>
          </ac:spMkLst>
        </pc:spChg>
        <pc:spChg chg="del">
          <ac:chgData name="Nazar Shchur" userId="3faffa111ac016f6" providerId="LiveId" clId="{FAF5EBB7-F8CC-4B5B-90FD-9E0B60775CA2}" dt="2021-03-15T09:48:22.049" v="601" actId="478"/>
          <ac:spMkLst>
            <pc:docMk/>
            <pc:sldMk cId="4078384989" sldId="610"/>
            <ac:spMk id="7" creationId="{44728317-40E4-4931-92AC-510EB50DA58C}"/>
          </ac:spMkLst>
        </pc:spChg>
        <pc:spChg chg="add mod">
          <ac:chgData name="Nazar Shchur" userId="3faffa111ac016f6" providerId="LiveId" clId="{FAF5EBB7-F8CC-4B5B-90FD-9E0B60775CA2}" dt="2021-03-15T10:28:18.649" v="940" actId="20577"/>
          <ac:spMkLst>
            <pc:docMk/>
            <pc:sldMk cId="4078384989" sldId="610"/>
            <ac:spMk id="16" creationId="{AA95105B-D1CD-4D65-ACB0-B3786B7B24D9}"/>
          </ac:spMkLst>
        </pc:spChg>
        <pc:spChg chg="add mod">
          <ac:chgData name="Nazar Shchur" userId="3faffa111ac016f6" providerId="LiveId" clId="{FAF5EBB7-F8CC-4B5B-90FD-9E0B60775CA2}" dt="2021-03-15T10:04:35.983" v="683" actId="20577"/>
          <ac:spMkLst>
            <pc:docMk/>
            <pc:sldMk cId="4078384989" sldId="610"/>
            <ac:spMk id="17" creationId="{3702C143-CA52-4646-A559-B7033C873168}"/>
          </ac:spMkLst>
        </pc:spChg>
        <pc:spChg chg="del">
          <ac:chgData name="Nazar Shchur" userId="3faffa111ac016f6" providerId="LiveId" clId="{FAF5EBB7-F8CC-4B5B-90FD-9E0B60775CA2}" dt="2021-03-15T09:48:22.049" v="601" actId="478"/>
          <ac:spMkLst>
            <pc:docMk/>
            <pc:sldMk cId="4078384989" sldId="610"/>
            <ac:spMk id="18" creationId="{287BC550-46D3-4D5E-A6D4-954DF2619012}"/>
          </ac:spMkLst>
        </pc:spChg>
        <pc:spChg chg="del mod">
          <ac:chgData name="Nazar Shchur" userId="3faffa111ac016f6" providerId="LiveId" clId="{FAF5EBB7-F8CC-4B5B-90FD-9E0B60775CA2}" dt="2021-03-15T09:48:22.049" v="601" actId="478"/>
          <ac:spMkLst>
            <pc:docMk/>
            <pc:sldMk cId="4078384989" sldId="610"/>
            <ac:spMk id="19" creationId="{3A8AEE1C-C02F-42B8-93A0-343E16E0B2FA}"/>
          </ac:spMkLst>
        </pc:spChg>
        <pc:spChg chg="add mod">
          <ac:chgData name="Nazar Shchur" userId="3faffa111ac016f6" providerId="LiveId" clId="{FAF5EBB7-F8CC-4B5B-90FD-9E0B60775CA2}" dt="2021-03-15T10:28:52.564" v="945" actId="6549"/>
          <ac:spMkLst>
            <pc:docMk/>
            <pc:sldMk cId="4078384989" sldId="610"/>
            <ac:spMk id="20" creationId="{3F9EC188-2B4A-4688-A769-79D52B19A837}"/>
          </ac:spMkLst>
        </pc:spChg>
        <pc:spChg chg="add mod">
          <ac:chgData name="Nazar Shchur" userId="3faffa111ac016f6" providerId="LiveId" clId="{FAF5EBB7-F8CC-4B5B-90FD-9E0B60775CA2}" dt="2021-03-15T10:28:21.592" v="941" actId="20577"/>
          <ac:spMkLst>
            <pc:docMk/>
            <pc:sldMk cId="4078384989" sldId="610"/>
            <ac:spMk id="21" creationId="{39DFB33B-CD4E-43DF-8407-52DD27ACE508}"/>
          </ac:spMkLst>
        </pc:spChg>
        <pc:spChg chg="add del mod">
          <ac:chgData name="Nazar Shchur" userId="3faffa111ac016f6" providerId="LiveId" clId="{FAF5EBB7-F8CC-4B5B-90FD-9E0B60775CA2}" dt="2021-03-15T10:11:00.922" v="700" actId="478"/>
          <ac:spMkLst>
            <pc:docMk/>
            <pc:sldMk cId="4078384989" sldId="610"/>
            <ac:spMk id="23" creationId="{BF2AA5FA-C486-45B9-BB7E-B8C68579D713}"/>
          </ac:spMkLst>
        </pc:spChg>
        <pc:spChg chg="add del mod">
          <ac:chgData name="Nazar Shchur" userId="3faffa111ac016f6" providerId="LiveId" clId="{FAF5EBB7-F8CC-4B5B-90FD-9E0B60775CA2}" dt="2021-03-15T10:10:58.954" v="698" actId="21"/>
          <ac:spMkLst>
            <pc:docMk/>
            <pc:sldMk cId="4078384989" sldId="610"/>
            <ac:spMk id="24" creationId="{9FE2C665-8CFA-4AEA-B704-C0E27590F0BA}"/>
          </ac:spMkLst>
        </pc:spChg>
        <pc:spChg chg="add mod">
          <ac:chgData name="Nazar Shchur" userId="3faffa111ac016f6" providerId="LiveId" clId="{FAF5EBB7-F8CC-4B5B-90FD-9E0B60775CA2}" dt="2021-03-15T10:20:39.155" v="918" actId="1076"/>
          <ac:spMkLst>
            <pc:docMk/>
            <pc:sldMk cId="4078384989" sldId="610"/>
            <ac:spMk id="25" creationId="{67E214F1-D338-44B8-9FD6-DE87BFDBA306}"/>
          </ac:spMkLst>
        </pc:spChg>
        <pc:spChg chg="add mod">
          <ac:chgData name="Nazar Shchur" userId="3faffa111ac016f6" providerId="LiveId" clId="{FAF5EBB7-F8CC-4B5B-90FD-9E0B60775CA2}" dt="2021-03-15T10:20:47.218" v="920"/>
          <ac:spMkLst>
            <pc:docMk/>
            <pc:sldMk cId="4078384989" sldId="610"/>
            <ac:spMk id="26" creationId="{78B3967F-BB10-45BE-809D-87C5BF789D9A}"/>
          </ac:spMkLst>
        </pc:spChg>
        <pc:spChg chg="add mod">
          <ac:chgData name="Nazar Shchur" userId="3faffa111ac016f6" providerId="LiveId" clId="{FAF5EBB7-F8CC-4B5B-90FD-9E0B60775CA2}" dt="2021-03-15T10:20:47.218" v="920"/>
          <ac:spMkLst>
            <pc:docMk/>
            <pc:sldMk cId="4078384989" sldId="610"/>
            <ac:spMk id="27" creationId="{C0FF98DA-507C-40F3-83FC-0860B5AFE681}"/>
          </ac:spMkLst>
        </pc:spChg>
        <pc:spChg chg="add mod">
          <ac:chgData name="Nazar Shchur" userId="3faffa111ac016f6" providerId="LiveId" clId="{FAF5EBB7-F8CC-4B5B-90FD-9E0B60775CA2}" dt="2021-03-15T10:20:47.218" v="920"/>
          <ac:spMkLst>
            <pc:docMk/>
            <pc:sldMk cId="4078384989" sldId="610"/>
            <ac:spMk id="28" creationId="{9AC48321-9996-4C26-899E-38E845513A2D}"/>
          </ac:spMkLst>
        </pc:spChg>
        <pc:spChg chg="mod">
          <ac:chgData name="Nazar Shchur" userId="3faffa111ac016f6" providerId="LiveId" clId="{FAF5EBB7-F8CC-4B5B-90FD-9E0B60775CA2}" dt="2021-03-15T09:49:17.020" v="606" actId="20577"/>
          <ac:spMkLst>
            <pc:docMk/>
            <pc:sldMk cId="4078384989" sldId="610"/>
            <ac:spMk id="30" creationId="{E03F8B15-4FC7-4141-A1A3-18A8A0E6DDF4}"/>
          </ac:spMkLst>
        </pc:spChg>
        <pc:spChg chg="add mod">
          <ac:chgData name="Nazar Shchur" userId="3faffa111ac016f6" providerId="LiveId" clId="{FAF5EBB7-F8CC-4B5B-90FD-9E0B60775CA2}" dt="2021-03-15T10:20:47.218" v="920"/>
          <ac:spMkLst>
            <pc:docMk/>
            <pc:sldMk cId="4078384989" sldId="610"/>
            <ac:spMk id="31" creationId="{90C5470D-5251-4E82-8C53-B262E7D59C15}"/>
          </ac:spMkLst>
        </pc:spChg>
        <pc:spChg chg="add mod">
          <ac:chgData name="Nazar Shchur" userId="3faffa111ac016f6" providerId="LiveId" clId="{FAF5EBB7-F8CC-4B5B-90FD-9E0B60775CA2}" dt="2021-03-15T10:20:47.218" v="920"/>
          <ac:spMkLst>
            <pc:docMk/>
            <pc:sldMk cId="4078384989" sldId="610"/>
            <ac:spMk id="32" creationId="{24958656-C4B9-4180-A4DE-51F78193724E}"/>
          </ac:spMkLst>
        </pc:spChg>
        <pc:spChg chg="add mod">
          <ac:chgData name="Nazar Shchur" userId="3faffa111ac016f6" providerId="LiveId" clId="{FAF5EBB7-F8CC-4B5B-90FD-9E0B60775CA2}" dt="2021-03-15T10:20:47.218" v="920"/>
          <ac:spMkLst>
            <pc:docMk/>
            <pc:sldMk cId="4078384989" sldId="610"/>
            <ac:spMk id="33" creationId="{F0352DC1-65AD-45C2-AAFA-3B126E07EE4D}"/>
          </ac:spMkLst>
        </pc:spChg>
        <pc:spChg chg="add mod">
          <ac:chgData name="Nazar Shchur" userId="3faffa111ac016f6" providerId="LiveId" clId="{FAF5EBB7-F8CC-4B5B-90FD-9E0B60775CA2}" dt="2021-03-15T10:20:47.218" v="920"/>
          <ac:spMkLst>
            <pc:docMk/>
            <pc:sldMk cId="4078384989" sldId="610"/>
            <ac:spMk id="34" creationId="{C1ADBCD7-34BA-46FB-A2B0-FD416CB873FC}"/>
          </ac:spMkLst>
        </pc:spChg>
        <pc:spChg chg="add mod">
          <ac:chgData name="Nazar Shchur" userId="3faffa111ac016f6" providerId="LiveId" clId="{FAF5EBB7-F8CC-4B5B-90FD-9E0B60775CA2}" dt="2021-03-15T10:20:47.218" v="920"/>
          <ac:spMkLst>
            <pc:docMk/>
            <pc:sldMk cId="4078384989" sldId="610"/>
            <ac:spMk id="35" creationId="{AA5D6B3C-6B5C-40DE-B019-DD800ABE75F0}"/>
          </ac:spMkLst>
        </pc:spChg>
        <pc:spChg chg="add mod">
          <ac:chgData name="Nazar Shchur" userId="3faffa111ac016f6" providerId="LiveId" clId="{FAF5EBB7-F8CC-4B5B-90FD-9E0B60775CA2}" dt="2021-03-15T10:22:41.151" v="931" actId="1076"/>
          <ac:spMkLst>
            <pc:docMk/>
            <pc:sldMk cId="4078384989" sldId="610"/>
            <ac:spMk id="36" creationId="{7EDE61FC-B059-4572-B350-097723D98ED5}"/>
          </ac:spMkLst>
        </pc:spChg>
        <pc:grpChg chg="add mod ord">
          <ac:chgData name="Nazar Shchur" userId="3faffa111ac016f6" providerId="LiveId" clId="{FAF5EBB7-F8CC-4B5B-90FD-9E0B60775CA2}" dt="2021-03-15T10:11:22.473" v="735" actId="1038"/>
          <ac:grpSpMkLst>
            <pc:docMk/>
            <pc:sldMk cId="4078384989" sldId="610"/>
            <ac:grpSpMk id="5" creationId="{5263ED9A-A593-49A7-A96C-7919398284A4}"/>
          </ac:grpSpMkLst>
        </pc:grpChg>
        <pc:picChg chg="add mod ord">
          <ac:chgData name="Nazar Shchur" userId="3faffa111ac016f6" providerId="LiveId" clId="{FAF5EBB7-F8CC-4B5B-90FD-9E0B60775CA2}" dt="2021-03-15T10:14:27.858" v="781" actId="1076"/>
          <ac:picMkLst>
            <pc:docMk/>
            <pc:sldMk cId="4078384989" sldId="610"/>
            <ac:picMk id="3" creationId="{C719AB74-C979-4B42-8FDD-CC92AB8595BC}"/>
          </ac:picMkLst>
        </pc:picChg>
        <pc:picChg chg="del">
          <ac:chgData name="Nazar Shchur" userId="3faffa111ac016f6" providerId="LiveId" clId="{FAF5EBB7-F8CC-4B5B-90FD-9E0B60775CA2}" dt="2021-03-15T09:48:22.049" v="601" actId="478"/>
          <ac:picMkLst>
            <pc:docMk/>
            <pc:sldMk cId="4078384989" sldId="610"/>
            <ac:picMk id="14" creationId="{7A28F194-AC1B-438E-BE51-3276F08F82EB}"/>
          </ac:picMkLst>
        </pc:picChg>
        <pc:picChg chg="del">
          <ac:chgData name="Nazar Shchur" userId="3faffa111ac016f6" providerId="LiveId" clId="{FAF5EBB7-F8CC-4B5B-90FD-9E0B60775CA2}" dt="2021-03-15T09:48:22.049" v="601" actId="478"/>
          <ac:picMkLst>
            <pc:docMk/>
            <pc:sldMk cId="4078384989" sldId="610"/>
            <ac:picMk id="15" creationId="{2B483C31-EB86-4307-9FA3-215471E7DBFB}"/>
          </ac:picMkLst>
        </pc:picChg>
        <pc:picChg chg="add mod">
          <ac:chgData name="Nazar Shchur" userId="3faffa111ac016f6" providerId="LiveId" clId="{FAF5EBB7-F8CC-4B5B-90FD-9E0B60775CA2}" dt="2021-03-15T10:00:12.980" v="664" actId="571"/>
          <ac:picMkLst>
            <pc:docMk/>
            <pc:sldMk cId="4078384989" sldId="610"/>
            <ac:picMk id="22" creationId="{CF07B599-7564-43E9-BF6C-A284B82F340F}"/>
          </ac:picMkLst>
        </pc:picChg>
        <pc:picChg chg="del">
          <ac:chgData name="Nazar Shchur" userId="3faffa111ac016f6" providerId="LiveId" clId="{FAF5EBB7-F8CC-4B5B-90FD-9E0B60775CA2}" dt="2021-03-15T09:48:22.049" v="601" actId="478"/>
          <ac:picMkLst>
            <pc:docMk/>
            <pc:sldMk cId="4078384989" sldId="610"/>
            <ac:picMk id="2050" creationId="{DC14570A-685E-4CF8-9F66-839F313257F8}"/>
          </ac:picMkLst>
        </pc:picChg>
        <pc:picChg chg="del">
          <ac:chgData name="Nazar Shchur" userId="3faffa111ac016f6" providerId="LiveId" clId="{FAF5EBB7-F8CC-4B5B-90FD-9E0B60775CA2}" dt="2021-03-15T09:48:22.049" v="601" actId="478"/>
          <ac:picMkLst>
            <pc:docMk/>
            <pc:sldMk cId="4078384989" sldId="610"/>
            <ac:picMk id="2052" creationId="{524B9776-E02A-480A-A99C-A1FB49EC027E}"/>
          </ac:picMkLst>
        </pc:picChg>
      </pc:sldChg>
      <pc:sldChg chg="del">
        <pc:chgData name="Nazar Shchur" userId="3faffa111ac016f6" providerId="LiveId" clId="{FAF5EBB7-F8CC-4B5B-90FD-9E0B60775CA2}" dt="2021-03-15T18:14:08.732" v="1904" actId="47"/>
        <pc:sldMkLst>
          <pc:docMk/>
          <pc:sldMk cId="1183602227" sldId="611"/>
        </pc:sldMkLst>
      </pc:sldChg>
      <pc:sldChg chg="del">
        <pc:chgData name="Nazar Shchur" userId="3faffa111ac016f6" providerId="LiveId" clId="{FAF5EBB7-F8CC-4B5B-90FD-9E0B60775CA2}" dt="2021-03-15T18:14:08.732" v="1904" actId="47"/>
        <pc:sldMkLst>
          <pc:docMk/>
          <pc:sldMk cId="3839411852" sldId="613"/>
        </pc:sldMkLst>
      </pc:sldChg>
      <pc:sldChg chg="del">
        <pc:chgData name="Nazar Shchur" userId="3faffa111ac016f6" providerId="LiveId" clId="{FAF5EBB7-F8CC-4B5B-90FD-9E0B60775CA2}" dt="2021-03-15T18:14:08.732" v="1904" actId="47"/>
        <pc:sldMkLst>
          <pc:docMk/>
          <pc:sldMk cId="4051321810" sldId="614"/>
        </pc:sldMkLst>
      </pc:sldChg>
      <pc:sldChg chg="del">
        <pc:chgData name="Nazar Shchur" userId="3faffa111ac016f6" providerId="LiveId" clId="{FAF5EBB7-F8CC-4B5B-90FD-9E0B60775CA2}" dt="2021-03-15T18:14:08.732" v="1904" actId="47"/>
        <pc:sldMkLst>
          <pc:docMk/>
          <pc:sldMk cId="3522697266" sldId="615"/>
        </pc:sldMkLst>
      </pc:sldChg>
      <pc:sldChg chg="del">
        <pc:chgData name="Nazar Shchur" userId="3faffa111ac016f6" providerId="LiveId" clId="{FAF5EBB7-F8CC-4B5B-90FD-9E0B60775CA2}" dt="2021-03-15T18:14:08.732" v="1904" actId="47"/>
        <pc:sldMkLst>
          <pc:docMk/>
          <pc:sldMk cId="803538515" sldId="616"/>
        </pc:sldMkLst>
      </pc:sldChg>
      <pc:sldChg chg="del">
        <pc:chgData name="Nazar Shchur" userId="3faffa111ac016f6" providerId="LiveId" clId="{FAF5EBB7-F8CC-4B5B-90FD-9E0B60775CA2}" dt="2021-03-15T18:14:08.732" v="1904" actId="47"/>
        <pc:sldMkLst>
          <pc:docMk/>
          <pc:sldMk cId="229124226" sldId="617"/>
        </pc:sldMkLst>
      </pc:sldChg>
      <pc:sldChg chg="del">
        <pc:chgData name="Nazar Shchur" userId="3faffa111ac016f6" providerId="LiveId" clId="{FAF5EBB7-F8CC-4B5B-90FD-9E0B60775CA2}" dt="2021-03-15T18:14:08.732" v="1904" actId="47"/>
        <pc:sldMkLst>
          <pc:docMk/>
          <pc:sldMk cId="3652266064" sldId="618"/>
        </pc:sldMkLst>
      </pc:sldChg>
      <pc:sldChg chg="del">
        <pc:chgData name="Nazar Shchur" userId="3faffa111ac016f6" providerId="LiveId" clId="{FAF5EBB7-F8CC-4B5B-90FD-9E0B60775CA2}" dt="2021-03-15T18:14:08.732" v="1904" actId="47"/>
        <pc:sldMkLst>
          <pc:docMk/>
          <pc:sldMk cId="1597964068" sldId="619"/>
        </pc:sldMkLst>
      </pc:sldChg>
      <pc:sldChg chg="del">
        <pc:chgData name="Nazar Shchur" userId="3faffa111ac016f6" providerId="LiveId" clId="{FAF5EBB7-F8CC-4B5B-90FD-9E0B60775CA2}" dt="2021-03-15T18:29:54.001" v="2074" actId="47"/>
        <pc:sldMkLst>
          <pc:docMk/>
          <pc:sldMk cId="1125034484" sldId="620"/>
        </pc:sldMkLst>
      </pc:sldChg>
      <pc:sldChg chg="del">
        <pc:chgData name="Nazar Shchur" userId="3faffa111ac016f6" providerId="LiveId" clId="{FAF5EBB7-F8CC-4B5B-90FD-9E0B60775CA2}" dt="2021-03-15T18:29:54.001" v="2074" actId="47"/>
        <pc:sldMkLst>
          <pc:docMk/>
          <pc:sldMk cId="4288745839" sldId="621"/>
        </pc:sldMkLst>
      </pc:sldChg>
      <pc:sldChg chg="del">
        <pc:chgData name="Nazar Shchur" userId="3faffa111ac016f6" providerId="LiveId" clId="{FAF5EBB7-F8CC-4B5B-90FD-9E0B60775CA2}" dt="2021-03-15T18:29:54.001" v="2074" actId="47"/>
        <pc:sldMkLst>
          <pc:docMk/>
          <pc:sldMk cId="366642254" sldId="623"/>
        </pc:sldMkLst>
      </pc:sldChg>
      <pc:sldChg chg="del">
        <pc:chgData name="Nazar Shchur" userId="3faffa111ac016f6" providerId="LiveId" clId="{FAF5EBB7-F8CC-4B5B-90FD-9E0B60775CA2}" dt="2021-03-15T18:29:54.001" v="2074" actId="47"/>
        <pc:sldMkLst>
          <pc:docMk/>
          <pc:sldMk cId="3656861404" sldId="624"/>
        </pc:sldMkLst>
      </pc:sldChg>
      <pc:sldChg chg="del">
        <pc:chgData name="Nazar Shchur" userId="3faffa111ac016f6" providerId="LiveId" clId="{FAF5EBB7-F8CC-4B5B-90FD-9E0B60775CA2}" dt="2021-03-15T18:29:54.001" v="2074" actId="47"/>
        <pc:sldMkLst>
          <pc:docMk/>
          <pc:sldMk cId="2000243898" sldId="626"/>
        </pc:sldMkLst>
      </pc:sldChg>
      <pc:sldChg chg="del">
        <pc:chgData name="Nazar Shchur" userId="3faffa111ac016f6" providerId="LiveId" clId="{FAF5EBB7-F8CC-4B5B-90FD-9E0B60775CA2}" dt="2021-03-15T18:29:54.001" v="2074" actId="47"/>
        <pc:sldMkLst>
          <pc:docMk/>
          <pc:sldMk cId="749909951" sldId="627"/>
        </pc:sldMkLst>
      </pc:sldChg>
      <pc:sldChg chg="addSp delSp modSp add del mod delAnim modAnim">
        <pc:chgData name="Nazar Shchur" userId="3faffa111ac016f6" providerId="LiveId" clId="{FAF5EBB7-F8CC-4B5B-90FD-9E0B60775CA2}" dt="2021-03-15T09:46:44.346" v="600" actId="47"/>
        <pc:sldMkLst>
          <pc:docMk/>
          <pc:sldMk cId="137182538" sldId="628"/>
        </pc:sldMkLst>
        <pc:spChg chg="mod">
          <ac:chgData name="Nazar Shchur" userId="3faffa111ac016f6" providerId="LiveId" clId="{FAF5EBB7-F8CC-4B5B-90FD-9E0B60775CA2}" dt="2021-03-15T09:23:15.086" v="385" actId="1076"/>
          <ac:spMkLst>
            <pc:docMk/>
            <pc:sldMk cId="137182538" sldId="628"/>
            <ac:spMk id="4" creationId="{B98004D6-3BBC-4556-843E-C4AD5F75F111}"/>
          </ac:spMkLst>
        </pc:spChg>
        <pc:spChg chg="mod">
          <ac:chgData name="Nazar Shchur" userId="3faffa111ac016f6" providerId="LiveId" clId="{FAF5EBB7-F8CC-4B5B-90FD-9E0B60775CA2}" dt="2021-03-15T09:23:09.670" v="384" actId="1036"/>
          <ac:spMkLst>
            <pc:docMk/>
            <pc:sldMk cId="137182538" sldId="628"/>
            <ac:spMk id="5" creationId="{D22CD042-6959-4628-80F8-80F246E6B62C}"/>
          </ac:spMkLst>
        </pc:spChg>
        <pc:spChg chg="mod">
          <ac:chgData name="Nazar Shchur" userId="3faffa111ac016f6" providerId="LiveId" clId="{FAF5EBB7-F8CC-4B5B-90FD-9E0B60775CA2}" dt="2021-03-15T09:23:09.670" v="384" actId="1036"/>
          <ac:spMkLst>
            <pc:docMk/>
            <pc:sldMk cId="137182538" sldId="628"/>
            <ac:spMk id="6" creationId="{4C4D1525-B22E-4DD5-9785-5B2D4255EEB0}"/>
          </ac:spMkLst>
        </pc:spChg>
        <pc:spChg chg="mod">
          <ac:chgData name="Nazar Shchur" userId="3faffa111ac016f6" providerId="LiveId" clId="{FAF5EBB7-F8CC-4B5B-90FD-9E0B60775CA2}" dt="2021-03-15T09:23:09.670" v="384" actId="1036"/>
          <ac:spMkLst>
            <pc:docMk/>
            <pc:sldMk cId="137182538" sldId="628"/>
            <ac:spMk id="7" creationId="{BC2979C1-AB86-4D50-87D0-40094C9A52A2}"/>
          </ac:spMkLst>
        </pc:spChg>
        <pc:spChg chg="mod">
          <ac:chgData name="Nazar Shchur" userId="3faffa111ac016f6" providerId="LiveId" clId="{FAF5EBB7-F8CC-4B5B-90FD-9E0B60775CA2}" dt="2021-03-15T09:26:05.352" v="395" actId="1076"/>
          <ac:spMkLst>
            <pc:docMk/>
            <pc:sldMk cId="137182538" sldId="628"/>
            <ac:spMk id="8" creationId="{62F4E34D-761D-4DA0-9396-F5EB23BEAFF0}"/>
          </ac:spMkLst>
        </pc:spChg>
        <pc:spChg chg="del">
          <ac:chgData name="Nazar Shchur" userId="3faffa111ac016f6" providerId="LiveId" clId="{FAF5EBB7-F8CC-4B5B-90FD-9E0B60775CA2}" dt="2021-03-15T09:15:05.805" v="310" actId="478"/>
          <ac:spMkLst>
            <pc:docMk/>
            <pc:sldMk cId="137182538" sldId="628"/>
            <ac:spMk id="11" creationId="{ACCFDC25-4447-48B9-9CDE-29585EB9597D}"/>
          </ac:spMkLst>
        </pc:spChg>
        <pc:spChg chg="add mod">
          <ac:chgData name="Nazar Shchur" userId="3faffa111ac016f6" providerId="LiveId" clId="{FAF5EBB7-F8CC-4B5B-90FD-9E0B60775CA2}" dt="2021-03-15T09:22:37.729" v="374" actId="1076"/>
          <ac:spMkLst>
            <pc:docMk/>
            <pc:sldMk cId="137182538" sldId="628"/>
            <ac:spMk id="12" creationId="{700C8191-8518-4814-B013-60E7916EBF1D}"/>
          </ac:spMkLst>
        </pc:spChg>
        <pc:spChg chg="add mod">
          <ac:chgData name="Nazar Shchur" userId="3faffa111ac016f6" providerId="LiveId" clId="{FAF5EBB7-F8CC-4B5B-90FD-9E0B60775CA2}" dt="2021-03-15T09:32:02.607" v="547" actId="1076"/>
          <ac:spMkLst>
            <pc:docMk/>
            <pc:sldMk cId="137182538" sldId="628"/>
            <ac:spMk id="13" creationId="{505940B3-E692-4E9A-842C-72338354FB0F}"/>
          </ac:spMkLst>
        </pc:spChg>
        <pc:spChg chg="add mod">
          <ac:chgData name="Nazar Shchur" userId="3faffa111ac016f6" providerId="LiveId" clId="{FAF5EBB7-F8CC-4B5B-90FD-9E0B60775CA2}" dt="2021-03-15T09:31:56.760" v="546" actId="1076"/>
          <ac:spMkLst>
            <pc:docMk/>
            <pc:sldMk cId="137182538" sldId="628"/>
            <ac:spMk id="14" creationId="{5433A03E-B6DA-462B-BE10-085444364ED8}"/>
          </ac:spMkLst>
        </pc:spChg>
        <pc:spChg chg="add mod">
          <ac:chgData name="Nazar Shchur" userId="3faffa111ac016f6" providerId="LiveId" clId="{FAF5EBB7-F8CC-4B5B-90FD-9E0B60775CA2}" dt="2021-03-15T09:32:20.604" v="548" actId="1076"/>
          <ac:spMkLst>
            <pc:docMk/>
            <pc:sldMk cId="137182538" sldId="628"/>
            <ac:spMk id="15" creationId="{07E52157-06D4-4783-9B58-F3E388C351A1}"/>
          </ac:spMkLst>
        </pc:spChg>
        <pc:spChg chg="add mod">
          <ac:chgData name="Nazar Shchur" userId="3faffa111ac016f6" providerId="LiveId" clId="{FAF5EBB7-F8CC-4B5B-90FD-9E0B60775CA2}" dt="2021-03-15T09:32:54.236" v="555" actId="1076"/>
          <ac:spMkLst>
            <pc:docMk/>
            <pc:sldMk cId="137182538" sldId="628"/>
            <ac:spMk id="16" creationId="{83339802-7F4D-4D87-A243-976DD61F9354}"/>
          </ac:spMkLst>
        </pc:spChg>
        <pc:spChg chg="add mod">
          <ac:chgData name="Nazar Shchur" userId="3faffa111ac016f6" providerId="LiveId" clId="{FAF5EBB7-F8CC-4B5B-90FD-9E0B60775CA2}" dt="2021-03-15T09:33:07.047" v="556" actId="1076"/>
          <ac:spMkLst>
            <pc:docMk/>
            <pc:sldMk cId="137182538" sldId="628"/>
            <ac:spMk id="17" creationId="{65C4B41A-BFD5-4974-B166-AED70EEE9C88}"/>
          </ac:spMkLst>
        </pc:spChg>
        <pc:spChg chg="add mod">
          <ac:chgData name="Nazar Shchur" userId="3faffa111ac016f6" providerId="LiveId" clId="{FAF5EBB7-F8CC-4B5B-90FD-9E0B60775CA2}" dt="2021-03-15T09:34:11.597" v="577" actId="20577"/>
          <ac:spMkLst>
            <pc:docMk/>
            <pc:sldMk cId="137182538" sldId="628"/>
            <ac:spMk id="18" creationId="{108BAED9-89E9-4607-9BC9-86D74691142A}"/>
          </ac:spMkLst>
        </pc:spChg>
        <pc:spChg chg="add mod">
          <ac:chgData name="Nazar Shchur" userId="3faffa111ac016f6" providerId="LiveId" clId="{FAF5EBB7-F8CC-4B5B-90FD-9E0B60775CA2}" dt="2021-03-15T09:38:23.959" v="586" actId="1076"/>
          <ac:spMkLst>
            <pc:docMk/>
            <pc:sldMk cId="137182538" sldId="628"/>
            <ac:spMk id="19" creationId="{29277EF8-730E-4F74-881C-9D16CF063F2A}"/>
          </ac:spMkLst>
        </pc:spChg>
        <pc:picChg chg="del">
          <ac:chgData name="Nazar Shchur" userId="3faffa111ac016f6" providerId="LiveId" clId="{FAF5EBB7-F8CC-4B5B-90FD-9E0B60775CA2}" dt="2021-03-15T09:15:03.819" v="309" actId="478"/>
          <ac:picMkLst>
            <pc:docMk/>
            <pc:sldMk cId="137182538" sldId="628"/>
            <ac:picMk id="1026" creationId="{B7CFC70D-E4B2-428A-BA33-02B62D8A730C}"/>
          </ac:picMkLst>
        </pc:picChg>
        <pc:picChg chg="add mod">
          <ac:chgData name="Nazar Shchur" userId="3faffa111ac016f6" providerId="LiveId" clId="{FAF5EBB7-F8CC-4B5B-90FD-9E0B60775CA2}" dt="2021-03-15T09:25:01.239" v="387" actId="1076"/>
          <ac:picMkLst>
            <pc:docMk/>
            <pc:sldMk cId="137182538" sldId="628"/>
            <ac:picMk id="2050" creationId="{D9CE24E6-28FF-41CB-A769-DBC200FA3CBC}"/>
          </ac:picMkLst>
        </pc:picChg>
      </pc:sldChg>
      <pc:sldChg chg="add del">
        <pc:chgData name="Nazar Shchur" userId="3faffa111ac016f6" providerId="LiveId" clId="{FAF5EBB7-F8CC-4B5B-90FD-9E0B60775CA2}" dt="2021-03-15T08:58:39.342" v="223" actId="47"/>
        <pc:sldMkLst>
          <pc:docMk/>
          <pc:sldMk cId="3649608300" sldId="628"/>
        </pc:sldMkLst>
      </pc:sldChg>
      <pc:sldChg chg="addSp delSp modSp add mod modAnim">
        <pc:chgData name="Nazar Shchur" userId="3faffa111ac016f6" providerId="LiveId" clId="{FAF5EBB7-F8CC-4B5B-90FD-9E0B60775CA2}" dt="2021-03-15T10:15:26.430" v="788" actId="1076"/>
        <pc:sldMkLst>
          <pc:docMk/>
          <pc:sldMk cId="2765136269" sldId="629"/>
        </pc:sldMkLst>
        <pc:spChg chg="mod">
          <ac:chgData name="Nazar Shchur" userId="3faffa111ac016f6" providerId="LiveId" clId="{FAF5EBB7-F8CC-4B5B-90FD-9E0B60775CA2}" dt="2021-03-15T10:15:26.430" v="788" actId="1076"/>
          <ac:spMkLst>
            <pc:docMk/>
            <pc:sldMk cId="2765136269" sldId="629"/>
            <ac:spMk id="5" creationId="{D22CD042-6959-4628-80F8-80F246E6B62C}"/>
          </ac:spMkLst>
        </pc:spChg>
        <pc:picChg chg="del">
          <ac:chgData name="Nazar Shchur" userId="3faffa111ac016f6" providerId="LiveId" clId="{FAF5EBB7-F8CC-4B5B-90FD-9E0B60775CA2}" dt="2021-03-15T09:45:40.811" v="591" actId="478"/>
          <ac:picMkLst>
            <pc:docMk/>
            <pc:sldMk cId="2765136269" sldId="629"/>
            <ac:picMk id="2050" creationId="{D9CE24E6-28FF-41CB-A769-DBC200FA3CBC}"/>
          </ac:picMkLst>
        </pc:picChg>
        <pc:picChg chg="add mod">
          <ac:chgData name="Nazar Shchur" userId="3faffa111ac016f6" providerId="LiveId" clId="{FAF5EBB7-F8CC-4B5B-90FD-9E0B60775CA2}" dt="2021-03-15T09:46:09.917" v="596" actId="167"/>
          <ac:picMkLst>
            <pc:docMk/>
            <pc:sldMk cId="2765136269" sldId="629"/>
            <ac:picMk id="3074" creationId="{AD4E2DF7-CFF6-4494-B942-45D382AECA4D}"/>
          </ac:picMkLst>
        </pc:picChg>
      </pc:sldChg>
      <pc:sldChg chg="addSp delSp modSp add del mod delAnim modAnim">
        <pc:chgData name="Nazar Shchur" userId="3faffa111ac016f6" providerId="LiveId" clId="{FAF5EBB7-F8CC-4B5B-90FD-9E0B60775CA2}" dt="2021-03-15T10:21:09.401" v="924" actId="47"/>
        <pc:sldMkLst>
          <pc:docMk/>
          <pc:sldMk cId="2750569265" sldId="630"/>
        </pc:sldMkLst>
        <pc:spChg chg="add mod">
          <ac:chgData name="Nazar Shchur" userId="3faffa111ac016f6" providerId="LiveId" clId="{FAF5EBB7-F8CC-4B5B-90FD-9E0B60775CA2}" dt="2021-03-15T10:20:22.445" v="917" actId="1076"/>
          <ac:spMkLst>
            <pc:docMk/>
            <pc:sldMk cId="2750569265" sldId="630"/>
            <ac:spMk id="12" creationId="{2351B3BB-4092-4808-A339-3B6C728EE2AD}"/>
          </ac:spMkLst>
        </pc:spChg>
        <pc:spChg chg="add mod">
          <ac:chgData name="Nazar Shchur" userId="3faffa111ac016f6" providerId="LiveId" clId="{FAF5EBB7-F8CC-4B5B-90FD-9E0B60775CA2}" dt="2021-03-15T10:19:31.766" v="909" actId="1076"/>
          <ac:spMkLst>
            <pc:docMk/>
            <pc:sldMk cId="2750569265" sldId="630"/>
            <ac:spMk id="13" creationId="{03663742-3836-4EA1-B9C1-65F312D1E6FB}"/>
          </ac:spMkLst>
        </pc:spChg>
        <pc:spChg chg="add mod">
          <ac:chgData name="Nazar Shchur" userId="3faffa111ac016f6" providerId="LiveId" clId="{FAF5EBB7-F8CC-4B5B-90FD-9E0B60775CA2}" dt="2021-03-15T10:19:38.071" v="910" actId="1076"/>
          <ac:spMkLst>
            <pc:docMk/>
            <pc:sldMk cId="2750569265" sldId="630"/>
            <ac:spMk id="14" creationId="{32E272CF-9A74-43D9-9E01-ACFA1FEBF86F}"/>
          </ac:spMkLst>
        </pc:spChg>
        <pc:spChg chg="add mod">
          <ac:chgData name="Nazar Shchur" userId="3faffa111ac016f6" providerId="LiveId" clId="{FAF5EBB7-F8CC-4B5B-90FD-9E0B60775CA2}" dt="2021-03-15T10:19:46.438" v="911" actId="1076"/>
          <ac:spMkLst>
            <pc:docMk/>
            <pc:sldMk cId="2750569265" sldId="630"/>
            <ac:spMk id="15" creationId="{168F3385-329A-4C0C-91B2-6CEB7D91BF65}"/>
          </ac:spMkLst>
        </pc:spChg>
        <pc:spChg chg="add mod">
          <ac:chgData name="Nazar Shchur" userId="3faffa111ac016f6" providerId="LiveId" clId="{FAF5EBB7-F8CC-4B5B-90FD-9E0B60775CA2}" dt="2021-03-15T10:19:53.963" v="913" actId="1076"/>
          <ac:spMkLst>
            <pc:docMk/>
            <pc:sldMk cId="2750569265" sldId="630"/>
            <ac:spMk id="18" creationId="{E4DB8DA1-2CC3-4F1C-9887-6B6972F37405}"/>
          </ac:spMkLst>
        </pc:spChg>
        <pc:spChg chg="add mod">
          <ac:chgData name="Nazar Shchur" userId="3faffa111ac016f6" providerId="LiveId" clId="{FAF5EBB7-F8CC-4B5B-90FD-9E0B60775CA2}" dt="2021-03-15T10:19:58.733" v="914" actId="1076"/>
          <ac:spMkLst>
            <pc:docMk/>
            <pc:sldMk cId="2750569265" sldId="630"/>
            <ac:spMk id="19" creationId="{9FDD6963-1BDA-4159-9E25-4F975D31DE64}"/>
          </ac:spMkLst>
        </pc:spChg>
        <pc:spChg chg="add mod">
          <ac:chgData name="Nazar Shchur" userId="3faffa111ac016f6" providerId="LiveId" clId="{FAF5EBB7-F8CC-4B5B-90FD-9E0B60775CA2}" dt="2021-03-15T10:20:02.198" v="915" actId="1076"/>
          <ac:spMkLst>
            <pc:docMk/>
            <pc:sldMk cId="2750569265" sldId="630"/>
            <ac:spMk id="22" creationId="{8A0FCD49-1E52-42B1-B1E4-D44E29CDFEB6}"/>
          </ac:spMkLst>
        </pc:spChg>
        <pc:spChg chg="add mod">
          <ac:chgData name="Nazar Shchur" userId="3faffa111ac016f6" providerId="LiveId" clId="{FAF5EBB7-F8CC-4B5B-90FD-9E0B60775CA2}" dt="2021-03-15T10:20:07.869" v="916" actId="1076"/>
          <ac:spMkLst>
            <pc:docMk/>
            <pc:sldMk cId="2750569265" sldId="630"/>
            <ac:spMk id="23" creationId="{A26FC8DC-F1D5-4835-AD00-D264CDF03587}"/>
          </ac:spMkLst>
        </pc:spChg>
        <pc:spChg chg="del">
          <ac:chgData name="Nazar Shchur" userId="3faffa111ac016f6" providerId="LiveId" clId="{FAF5EBB7-F8CC-4B5B-90FD-9E0B60775CA2}" dt="2021-03-15T10:15:06.205" v="786" actId="478"/>
          <ac:spMkLst>
            <pc:docMk/>
            <pc:sldMk cId="2750569265" sldId="630"/>
            <ac:spMk id="25" creationId="{67E214F1-D338-44B8-9FD6-DE87BFDBA306}"/>
          </ac:spMkLst>
        </pc:spChg>
        <pc:picChg chg="mod">
          <ac:chgData name="Nazar Shchur" userId="3faffa111ac016f6" providerId="LiveId" clId="{FAF5EBB7-F8CC-4B5B-90FD-9E0B60775CA2}" dt="2021-03-15T10:19:27.628" v="908" actId="1076"/>
          <ac:picMkLst>
            <pc:docMk/>
            <pc:sldMk cId="2750569265" sldId="630"/>
            <ac:picMk id="3" creationId="{C719AB74-C979-4B42-8FDD-CC92AB8595BC}"/>
          </ac:picMkLst>
        </pc:picChg>
      </pc:sldChg>
      <pc:sldChg chg="addSp delSp modSp add mod ord modTransition delAnim modAnim">
        <pc:chgData name="Nazar Shchur" userId="3faffa111ac016f6" providerId="LiveId" clId="{FAF5EBB7-F8CC-4B5B-90FD-9E0B60775CA2}" dt="2021-03-15T15:41:06.090" v="1019"/>
        <pc:sldMkLst>
          <pc:docMk/>
          <pc:sldMk cId="3525942619" sldId="630"/>
        </pc:sldMkLst>
        <pc:spChg chg="add mod">
          <ac:chgData name="Nazar Shchur" userId="3faffa111ac016f6" providerId="LiveId" clId="{FAF5EBB7-F8CC-4B5B-90FD-9E0B60775CA2}" dt="2021-03-15T15:34:18.262" v="993" actId="164"/>
          <ac:spMkLst>
            <pc:docMk/>
            <pc:sldMk cId="3525942619" sldId="630"/>
            <ac:spMk id="4" creationId="{42392408-6A78-4949-9B08-3A5E2E496821}"/>
          </ac:spMkLst>
        </pc:spChg>
        <pc:spChg chg="add mod">
          <ac:chgData name="Nazar Shchur" userId="3faffa111ac016f6" providerId="LiveId" clId="{FAF5EBB7-F8CC-4B5B-90FD-9E0B60775CA2}" dt="2021-03-15T15:34:18.262" v="993" actId="164"/>
          <ac:spMkLst>
            <pc:docMk/>
            <pc:sldMk cId="3525942619" sldId="630"/>
            <ac:spMk id="17" creationId="{30D8A0AF-8033-44F1-8DFB-A10CB62643C7}"/>
          </ac:spMkLst>
        </pc:spChg>
        <pc:spChg chg="add mod">
          <ac:chgData name="Nazar Shchur" userId="3faffa111ac016f6" providerId="LiveId" clId="{FAF5EBB7-F8CC-4B5B-90FD-9E0B60775CA2}" dt="2021-03-15T15:34:18.262" v="993" actId="164"/>
          <ac:spMkLst>
            <pc:docMk/>
            <pc:sldMk cId="3525942619" sldId="630"/>
            <ac:spMk id="18" creationId="{3172975F-8A81-4C49-9E7D-0A73D23A0AAF}"/>
          </ac:spMkLst>
        </pc:spChg>
        <pc:spChg chg="add mod">
          <ac:chgData name="Nazar Shchur" userId="3faffa111ac016f6" providerId="LiveId" clId="{FAF5EBB7-F8CC-4B5B-90FD-9E0B60775CA2}" dt="2021-03-15T15:34:18.262" v="993" actId="164"/>
          <ac:spMkLst>
            <pc:docMk/>
            <pc:sldMk cId="3525942619" sldId="630"/>
            <ac:spMk id="20" creationId="{54EC173A-DF5F-427C-B0F3-331E5CA981E1}"/>
          </ac:spMkLst>
        </pc:spChg>
        <pc:spChg chg="add mod">
          <ac:chgData name="Nazar Shchur" userId="3faffa111ac016f6" providerId="LiveId" clId="{FAF5EBB7-F8CC-4B5B-90FD-9E0B60775CA2}" dt="2021-03-15T15:40:50.960" v="1017" actId="1076"/>
          <ac:spMkLst>
            <pc:docMk/>
            <pc:sldMk cId="3525942619" sldId="630"/>
            <ac:spMk id="22" creationId="{8D5656F6-CDFB-468F-AB54-EC4153D15BB1}"/>
          </ac:spMkLst>
        </pc:spChg>
        <pc:spChg chg="mod">
          <ac:chgData name="Nazar Shchur" userId="3faffa111ac016f6" providerId="LiveId" clId="{FAF5EBB7-F8CC-4B5B-90FD-9E0B60775CA2}" dt="2021-03-15T15:40:31.584" v="1015" actId="1076"/>
          <ac:spMkLst>
            <pc:docMk/>
            <pc:sldMk cId="3525942619" sldId="630"/>
            <ac:spMk id="25" creationId="{67E214F1-D338-44B8-9FD6-DE87BFDBA306}"/>
          </ac:spMkLst>
        </pc:spChg>
        <pc:spChg chg="mod">
          <ac:chgData name="Nazar Shchur" userId="3faffa111ac016f6" providerId="LiveId" clId="{FAF5EBB7-F8CC-4B5B-90FD-9E0B60775CA2}" dt="2021-03-15T15:40:37.275" v="1016" actId="1076"/>
          <ac:spMkLst>
            <pc:docMk/>
            <pc:sldMk cId="3525942619" sldId="630"/>
            <ac:spMk id="36" creationId="{7EDE61FC-B059-4572-B350-097723D98ED5}"/>
          </ac:spMkLst>
        </pc:spChg>
        <pc:grpChg chg="add mod">
          <ac:chgData name="Nazar Shchur" userId="3faffa111ac016f6" providerId="LiveId" clId="{FAF5EBB7-F8CC-4B5B-90FD-9E0B60775CA2}" dt="2021-03-15T15:34:18.262" v="993" actId="164"/>
          <ac:grpSpMkLst>
            <pc:docMk/>
            <pc:sldMk cId="3525942619" sldId="630"/>
            <ac:grpSpMk id="5" creationId="{02F10030-589E-4959-962A-4F6BE620B7DF}"/>
          </ac:grpSpMkLst>
        </pc:grpChg>
        <pc:grpChg chg="del mod">
          <ac:chgData name="Nazar Shchur" userId="3faffa111ac016f6" providerId="LiveId" clId="{FAF5EBB7-F8CC-4B5B-90FD-9E0B60775CA2}" dt="2021-03-15T10:30:24.024" v="949" actId="478"/>
          <ac:grpSpMkLst>
            <pc:docMk/>
            <pc:sldMk cId="3525942619" sldId="630"/>
            <ac:grpSpMk id="5" creationId="{5263ED9A-A593-49A7-A96C-7919398284A4}"/>
          </ac:grpSpMkLst>
        </pc:grpChg>
        <pc:picChg chg="add mod ord">
          <ac:chgData name="Nazar Shchur" userId="3faffa111ac016f6" providerId="LiveId" clId="{FAF5EBB7-F8CC-4B5B-90FD-9E0B60775CA2}" dt="2021-03-15T15:30:31.060" v="958" actId="167"/>
          <ac:picMkLst>
            <pc:docMk/>
            <pc:sldMk cId="3525942619" sldId="630"/>
            <ac:picMk id="3" creationId="{11EEE347-42EB-4814-9A14-1AB0FBAFBCEE}"/>
          </ac:picMkLst>
        </pc:picChg>
        <pc:picChg chg="del">
          <ac:chgData name="Nazar Shchur" userId="3faffa111ac016f6" providerId="LiveId" clId="{FAF5EBB7-F8CC-4B5B-90FD-9E0B60775CA2}" dt="2021-03-15T10:30:18.766" v="947" actId="478"/>
          <ac:picMkLst>
            <pc:docMk/>
            <pc:sldMk cId="3525942619" sldId="630"/>
            <ac:picMk id="3" creationId="{C719AB74-C979-4B42-8FDD-CC92AB8595BC}"/>
          </ac:picMkLst>
        </pc:picChg>
        <pc:picChg chg="add del mod">
          <ac:chgData name="Nazar Shchur" userId="3faffa111ac016f6" providerId="LiveId" clId="{FAF5EBB7-F8CC-4B5B-90FD-9E0B60775CA2}" dt="2021-03-15T15:30:10.275" v="953" actId="478"/>
          <ac:picMkLst>
            <pc:docMk/>
            <pc:sldMk cId="3525942619" sldId="630"/>
            <ac:picMk id="4098" creationId="{1AB63D8C-BD5B-4922-95F3-40C915C098B3}"/>
          </ac:picMkLst>
        </pc:picChg>
      </pc:sldChg>
      <pc:sldChg chg="add del">
        <pc:chgData name="Nazar Shchur" userId="3faffa111ac016f6" providerId="LiveId" clId="{FAF5EBB7-F8CC-4B5B-90FD-9E0B60775CA2}" dt="2021-03-15T18:14:08.732" v="1904" actId="47"/>
        <pc:sldMkLst>
          <pc:docMk/>
          <pc:sldMk cId="4019252323" sldId="631"/>
        </pc:sldMkLst>
      </pc:sldChg>
      <pc:sldChg chg="addSp delSp modSp add mod modAnim">
        <pc:chgData name="Nazar Shchur" userId="3faffa111ac016f6" providerId="LiveId" clId="{FAF5EBB7-F8CC-4B5B-90FD-9E0B60775CA2}" dt="2021-03-15T16:01:22.218" v="1157"/>
        <pc:sldMkLst>
          <pc:docMk/>
          <pc:sldMk cId="3502310952" sldId="632"/>
        </pc:sldMkLst>
        <pc:spChg chg="add mod">
          <ac:chgData name="Nazar Shchur" userId="3faffa111ac016f6" providerId="LiveId" clId="{FAF5EBB7-F8CC-4B5B-90FD-9E0B60775CA2}" dt="2021-03-15T16:00:47.483" v="1154" actId="1076"/>
          <ac:spMkLst>
            <pc:docMk/>
            <pc:sldMk cId="3502310952" sldId="632"/>
            <ac:spMk id="7" creationId="{CFDF0D88-E3F7-4603-AC5C-8A9AA57FF444}"/>
          </ac:spMkLst>
        </pc:spChg>
        <pc:spChg chg="add mod">
          <ac:chgData name="Nazar Shchur" userId="3faffa111ac016f6" providerId="LiveId" clId="{FAF5EBB7-F8CC-4B5B-90FD-9E0B60775CA2}" dt="2021-03-15T16:00:44.343" v="1153" actId="1076"/>
          <ac:spMkLst>
            <pc:docMk/>
            <pc:sldMk cId="3502310952" sldId="632"/>
            <ac:spMk id="8" creationId="{77A0F424-67BF-4D38-A9D3-1FBD85CB6EC0}"/>
          </ac:spMkLst>
        </pc:spChg>
        <pc:spChg chg="mod">
          <ac:chgData name="Nazar Shchur" userId="3faffa111ac016f6" providerId="LiveId" clId="{FAF5EBB7-F8CC-4B5B-90FD-9E0B60775CA2}" dt="2021-03-15T15:58:27.376" v="1113"/>
          <ac:spMkLst>
            <pc:docMk/>
            <pc:sldMk cId="3502310952" sldId="632"/>
            <ac:spMk id="30" creationId="{E03F8B15-4FC7-4141-A1A3-18A8A0E6DDF4}"/>
          </ac:spMkLst>
        </pc:spChg>
        <pc:graphicFrameChg chg="add del mod modGraphic">
          <ac:chgData name="Nazar Shchur" userId="3faffa111ac016f6" providerId="LiveId" clId="{FAF5EBB7-F8CC-4B5B-90FD-9E0B60775CA2}" dt="2021-03-15T15:51:50.110" v="1066" actId="478"/>
          <ac:graphicFrameMkLst>
            <pc:docMk/>
            <pc:sldMk cId="3502310952" sldId="632"/>
            <ac:graphicFrameMk id="2" creationId="{2B2BD52F-17A0-4D83-B582-C6AD79437E87}"/>
          </ac:graphicFrameMkLst>
        </pc:graphicFrameChg>
        <pc:graphicFrameChg chg="add del mod modGraphic">
          <ac:chgData name="Nazar Shchur" userId="3faffa111ac016f6" providerId="LiveId" clId="{FAF5EBB7-F8CC-4B5B-90FD-9E0B60775CA2}" dt="2021-03-15T15:57:09.966" v="1111" actId="478"/>
          <ac:graphicFrameMkLst>
            <pc:docMk/>
            <pc:sldMk cId="3502310952" sldId="632"/>
            <ac:graphicFrameMk id="3" creationId="{46FF7514-C869-4E3A-BAF1-3050613A24AE}"/>
          </ac:graphicFrameMkLst>
        </pc:graphicFrameChg>
        <pc:picChg chg="add mod">
          <ac:chgData name="Nazar Shchur" userId="3faffa111ac016f6" providerId="LiveId" clId="{FAF5EBB7-F8CC-4B5B-90FD-9E0B60775CA2}" dt="2021-03-15T16:00:41.632" v="1152" actId="14100"/>
          <ac:picMkLst>
            <pc:docMk/>
            <pc:sldMk cId="3502310952" sldId="632"/>
            <ac:picMk id="6" creationId="{6BF31C22-5377-43EA-B2BC-DCC88DE0235B}"/>
          </ac:picMkLst>
        </pc:picChg>
      </pc:sldChg>
      <pc:sldChg chg="addSp delSp modSp add mod modAnim">
        <pc:chgData name="Nazar Shchur" userId="3faffa111ac016f6" providerId="LiveId" clId="{FAF5EBB7-F8CC-4B5B-90FD-9E0B60775CA2}" dt="2021-03-15T18:43:46.986" v="2119"/>
        <pc:sldMkLst>
          <pc:docMk/>
          <pc:sldMk cId="181457650" sldId="633"/>
        </pc:sldMkLst>
        <pc:spChg chg="del">
          <ac:chgData name="Nazar Shchur" userId="3faffa111ac016f6" providerId="LiveId" clId="{FAF5EBB7-F8CC-4B5B-90FD-9E0B60775CA2}" dt="2021-03-15T16:01:42.107" v="1159" actId="478"/>
          <ac:spMkLst>
            <pc:docMk/>
            <pc:sldMk cId="181457650" sldId="633"/>
            <ac:spMk id="7" creationId="{CFDF0D88-E3F7-4603-AC5C-8A9AA57FF444}"/>
          </ac:spMkLst>
        </pc:spChg>
        <pc:spChg chg="del">
          <ac:chgData name="Nazar Shchur" userId="3faffa111ac016f6" providerId="LiveId" clId="{FAF5EBB7-F8CC-4B5B-90FD-9E0B60775CA2}" dt="2021-03-15T16:01:42.107" v="1159" actId="478"/>
          <ac:spMkLst>
            <pc:docMk/>
            <pc:sldMk cId="181457650" sldId="633"/>
            <ac:spMk id="8" creationId="{77A0F424-67BF-4D38-A9D3-1FBD85CB6EC0}"/>
          </ac:spMkLst>
        </pc:spChg>
        <pc:spChg chg="add mod">
          <ac:chgData name="Nazar Shchur" userId="3faffa111ac016f6" providerId="LiveId" clId="{FAF5EBB7-F8CC-4B5B-90FD-9E0B60775CA2}" dt="2021-03-15T16:16:02.279" v="1356" actId="1036"/>
          <ac:spMkLst>
            <pc:docMk/>
            <pc:sldMk cId="181457650" sldId="633"/>
            <ac:spMk id="9" creationId="{0D55B8F9-52D6-4114-989C-12749DF542B6}"/>
          </ac:spMkLst>
        </pc:spChg>
        <pc:spChg chg="add mod">
          <ac:chgData name="Nazar Shchur" userId="3faffa111ac016f6" providerId="LiveId" clId="{FAF5EBB7-F8CC-4B5B-90FD-9E0B60775CA2}" dt="2021-03-15T16:15:58.672" v="1354" actId="1035"/>
          <ac:spMkLst>
            <pc:docMk/>
            <pc:sldMk cId="181457650" sldId="633"/>
            <ac:spMk id="10" creationId="{166DAAF7-EB79-490B-8AC5-F5445A6CC3FB}"/>
          </ac:spMkLst>
        </pc:spChg>
        <pc:spChg chg="add mod">
          <ac:chgData name="Nazar Shchur" userId="3faffa111ac016f6" providerId="LiveId" clId="{FAF5EBB7-F8CC-4B5B-90FD-9E0B60775CA2}" dt="2021-03-15T16:07:47.520" v="1199" actId="164"/>
          <ac:spMkLst>
            <pc:docMk/>
            <pc:sldMk cId="181457650" sldId="633"/>
            <ac:spMk id="11" creationId="{BA533B32-45D4-48DF-971F-9724D6B8E15A}"/>
          </ac:spMkLst>
        </pc:spChg>
        <pc:spChg chg="mod">
          <ac:chgData name="Nazar Shchur" userId="3faffa111ac016f6" providerId="LiveId" clId="{FAF5EBB7-F8CC-4B5B-90FD-9E0B60775CA2}" dt="2021-03-15T16:12:32.651" v="1268" actId="14100"/>
          <ac:spMkLst>
            <pc:docMk/>
            <pc:sldMk cId="181457650" sldId="633"/>
            <ac:spMk id="13" creationId="{EFD1ACD1-63A3-42EF-B7EA-14B2875B35AE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57" creationId="{CC748CA2-19C1-47D4-AD32-C1B1C66E8946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58" creationId="{100A2977-6763-4C75-8B8B-D24FC5FA9C8C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59" creationId="{8EA60A8E-28BD-4584-B765-4524E0C10350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60" creationId="{0B5BB3D9-C29C-4B0D-8B35-F5C7296B8B63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61" creationId="{0C347C39-1DC4-46F6-838A-8A02CF323BEB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62" creationId="{C670AB3D-1001-43D7-BC01-255353E4E3B9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63" creationId="{70C46F51-32F3-4D53-8502-80549E8C39D7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64" creationId="{3C4E96D5-593F-4F92-8B40-4458CEA3B9A3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65" creationId="{2860B4AE-D8EF-40B2-A0A3-C3A1EC1F04A1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66" creationId="{61B8DAF2-26D2-4C7A-A77D-C6AC34F8AB14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67" creationId="{646B45C7-43AF-4A20-A6A7-1F573E005C82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68" creationId="{F4B5F5DD-ED50-48E4-AA15-B115525BEC1A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69" creationId="{B52ACE3A-F87C-4191-81FD-EBE9197B3A77}"/>
          </ac:spMkLst>
        </pc:spChg>
        <pc:spChg chg="del mod">
          <ac:chgData name="Nazar Shchur" userId="3faffa111ac016f6" providerId="LiveId" clId="{FAF5EBB7-F8CC-4B5B-90FD-9E0B60775CA2}" dt="2021-03-15T16:12:10.652" v="1261" actId="478"/>
          <ac:spMkLst>
            <pc:docMk/>
            <pc:sldMk cId="181457650" sldId="633"/>
            <ac:spMk id="170" creationId="{262FD176-41CD-4151-85D9-EE8D1E9B486D}"/>
          </ac:spMkLst>
        </pc:spChg>
        <pc:spChg chg="del mod">
          <ac:chgData name="Nazar Shchur" userId="3faffa111ac016f6" providerId="LiveId" clId="{FAF5EBB7-F8CC-4B5B-90FD-9E0B60775CA2}" dt="2021-03-15T16:11:19.687" v="1237" actId="478"/>
          <ac:spMkLst>
            <pc:docMk/>
            <pc:sldMk cId="181457650" sldId="633"/>
            <ac:spMk id="171" creationId="{CAE1EB04-0F94-4BF8-993A-989637421498}"/>
          </ac:spMkLst>
        </pc:spChg>
        <pc:spChg chg="del mod">
          <ac:chgData name="Nazar Shchur" userId="3faffa111ac016f6" providerId="LiveId" clId="{FAF5EBB7-F8CC-4B5B-90FD-9E0B60775CA2}" dt="2021-03-15T16:11:19.687" v="1237" actId="478"/>
          <ac:spMkLst>
            <pc:docMk/>
            <pc:sldMk cId="181457650" sldId="633"/>
            <ac:spMk id="182" creationId="{D8C31E7B-9B1C-4AC0-8178-AD3A29793CB9}"/>
          </ac:spMkLst>
        </pc:spChg>
        <pc:spChg chg="mod">
          <ac:chgData name="Nazar Shchur" userId="3faffa111ac016f6" providerId="LiveId" clId="{FAF5EBB7-F8CC-4B5B-90FD-9E0B60775CA2}" dt="2021-03-15T16:07:38.490" v="1197"/>
          <ac:spMkLst>
            <pc:docMk/>
            <pc:sldMk cId="181457650" sldId="633"/>
            <ac:spMk id="183" creationId="{1CBBAA70-F280-4C96-A524-7908EBC69E4A}"/>
          </ac:spMkLst>
        </pc:spChg>
        <pc:spChg chg="add mod">
          <ac:chgData name="Nazar Shchur" userId="3faffa111ac016f6" providerId="LiveId" clId="{FAF5EBB7-F8CC-4B5B-90FD-9E0B60775CA2}" dt="2021-03-15T16:08:31.225" v="1202" actId="164"/>
          <ac:spMkLst>
            <pc:docMk/>
            <pc:sldMk cId="181457650" sldId="633"/>
            <ac:spMk id="189" creationId="{E2C92D8A-1D3A-46CA-90DC-9D0F0450A487}"/>
          </ac:spMkLst>
        </pc:spChg>
        <pc:spChg chg="add mod">
          <ac:chgData name="Nazar Shchur" userId="3faffa111ac016f6" providerId="LiveId" clId="{FAF5EBB7-F8CC-4B5B-90FD-9E0B60775CA2}" dt="2021-03-15T16:08:31.225" v="1202" actId="164"/>
          <ac:spMkLst>
            <pc:docMk/>
            <pc:sldMk cId="181457650" sldId="633"/>
            <ac:spMk id="193" creationId="{0BAC3944-88E3-47FF-A262-800F904658BB}"/>
          </ac:spMkLst>
        </pc:spChg>
        <pc:spChg chg="add mod">
          <ac:chgData name="Nazar Shchur" userId="3faffa111ac016f6" providerId="LiveId" clId="{FAF5EBB7-F8CC-4B5B-90FD-9E0B60775CA2}" dt="2021-03-15T16:08:31.225" v="1202" actId="164"/>
          <ac:spMkLst>
            <pc:docMk/>
            <pc:sldMk cId="181457650" sldId="633"/>
            <ac:spMk id="194" creationId="{100B6FAA-4CA2-4284-A5C6-174E3B4E702B}"/>
          </ac:spMkLst>
        </pc:spChg>
        <pc:spChg chg="add mod">
          <ac:chgData name="Nazar Shchur" userId="3faffa111ac016f6" providerId="LiveId" clId="{FAF5EBB7-F8CC-4B5B-90FD-9E0B60775CA2}" dt="2021-03-15T16:08:31.225" v="1202" actId="164"/>
          <ac:spMkLst>
            <pc:docMk/>
            <pc:sldMk cId="181457650" sldId="633"/>
            <ac:spMk id="195" creationId="{92939C50-DC7E-4573-A0EA-46B5A8A0AF75}"/>
          </ac:spMkLst>
        </pc:spChg>
        <pc:spChg chg="add mod">
          <ac:chgData name="Nazar Shchur" userId="3faffa111ac016f6" providerId="LiveId" clId="{FAF5EBB7-F8CC-4B5B-90FD-9E0B60775CA2}" dt="2021-03-15T16:15:58.672" v="1354" actId="1035"/>
          <ac:spMkLst>
            <pc:docMk/>
            <pc:sldMk cId="181457650" sldId="633"/>
            <ac:spMk id="196" creationId="{9048AB63-301E-4DA8-AEB9-AC8DC8A9A6A3}"/>
          </ac:spMkLst>
        </pc:spChg>
        <pc:spChg chg="add mod">
          <ac:chgData name="Nazar Shchur" userId="3faffa111ac016f6" providerId="LiveId" clId="{FAF5EBB7-F8CC-4B5B-90FD-9E0B60775CA2}" dt="2021-03-15T16:15:58.672" v="1354" actId="1035"/>
          <ac:spMkLst>
            <pc:docMk/>
            <pc:sldMk cId="181457650" sldId="633"/>
            <ac:spMk id="197" creationId="{B605838A-3790-423A-95B1-B706E08A66E0}"/>
          </ac:spMkLst>
        </pc:spChg>
        <pc:spChg chg="add mod">
          <ac:chgData name="Nazar Shchur" userId="3faffa111ac016f6" providerId="LiveId" clId="{FAF5EBB7-F8CC-4B5B-90FD-9E0B60775CA2}" dt="2021-03-15T16:15:58.672" v="1354" actId="1035"/>
          <ac:spMkLst>
            <pc:docMk/>
            <pc:sldMk cId="181457650" sldId="633"/>
            <ac:spMk id="198" creationId="{6A5BF8F9-225D-4B17-93A4-DD145265C703}"/>
          </ac:spMkLst>
        </pc:spChg>
        <pc:grpChg chg="add mod">
          <ac:chgData name="Nazar Shchur" userId="3faffa111ac016f6" providerId="LiveId" clId="{FAF5EBB7-F8CC-4B5B-90FD-9E0B60775CA2}" dt="2021-03-15T16:15:58.672" v="1354" actId="1035"/>
          <ac:grpSpMkLst>
            <pc:docMk/>
            <pc:sldMk cId="181457650" sldId="633"/>
            <ac:grpSpMk id="2" creationId="{284AEC90-DC39-4CFF-BF90-40D32F7F6F1E}"/>
          </ac:grpSpMkLst>
        </pc:grpChg>
        <pc:grpChg chg="add mod">
          <ac:chgData name="Nazar Shchur" userId="3faffa111ac016f6" providerId="LiveId" clId="{FAF5EBB7-F8CC-4B5B-90FD-9E0B60775CA2}" dt="2021-03-15T16:15:58.672" v="1354" actId="1035"/>
          <ac:grpSpMkLst>
            <pc:docMk/>
            <pc:sldMk cId="181457650" sldId="633"/>
            <ac:grpSpMk id="3" creationId="{029B27FA-F04C-494B-9231-96B66F189368}"/>
          </ac:grpSpMkLst>
        </pc:grpChg>
        <pc:grpChg chg="add mod">
          <ac:chgData name="Nazar Shchur" userId="3faffa111ac016f6" providerId="LiveId" clId="{FAF5EBB7-F8CC-4B5B-90FD-9E0B60775CA2}" dt="2021-03-15T16:07:47.520" v="1199" actId="164"/>
          <ac:grpSpMkLst>
            <pc:docMk/>
            <pc:sldMk cId="181457650" sldId="633"/>
            <ac:grpSpMk id="12" creationId="{E8472B5E-60B0-4ED5-94A1-A0D64B3C59B1}"/>
          </ac:grpSpMkLst>
        </pc:grpChg>
        <pc:picChg chg="del">
          <ac:chgData name="Nazar Shchur" userId="3faffa111ac016f6" providerId="LiveId" clId="{FAF5EBB7-F8CC-4B5B-90FD-9E0B60775CA2}" dt="2021-03-15T16:01:42.107" v="1159" actId="478"/>
          <ac:picMkLst>
            <pc:docMk/>
            <pc:sldMk cId="181457650" sldId="633"/>
            <ac:picMk id="6" creationId="{6BF31C22-5377-43EA-B2BC-DCC88DE0235B}"/>
          </ac:picMkLst>
        </pc:pic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4" creationId="{EAE9889E-3E70-4B21-BACB-8A11F2772A0E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5" creationId="{7ECE99C8-7D77-4171-8EFE-68C30FA19614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6" creationId="{37138969-3F54-40E9-819B-240D8CFD8AD6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7" creationId="{F8E1400E-F6E7-4E4A-82C7-D043F62CC6E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8" creationId="{8898C099-5CB2-48CE-9565-C72E3C5150E5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9" creationId="{7125409B-5323-44D8-8823-C5561D6DE7CC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20" creationId="{8B1431D4-954F-448D-A178-45B459428306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21" creationId="{E1D18539-0997-4A5A-99E2-997DC98C3F47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22" creationId="{248A09B2-2F90-4355-ABA6-C91BDFA8CE6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23" creationId="{35120FAC-1987-4EC8-A7A1-C033DC3CCA6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24" creationId="{1B5E41CA-6FE7-4B7E-ACCB-BB2CA706BC7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25" creationId="{3C71056D-C161-4D20-AD8F-EBB6FDB0CDF7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26" creationId="{280D71E7-5A9F-4CCC-B74F-94EE9C1AE0C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27" creationId="{917434CD-9A0A-4635-9B33-0D0B66CDE2C4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28" creationId="{B4057147-619E-4056-80DC-717FD1E7F226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31" creationId="{B0D483BB-122A-434F-882C-4267BAA632BE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32" creationId="{C74045E8-FB83-4E6E-87B5-49D212EAC6E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33" creationId="{ED19C6C9-60D0-4ABD-9FFF-A1B5E950DDFE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34" creationId="{89388CDB-3175-415C-889D-FDB60079C8E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35" creationId="{58D655AF-C006-4991-9E98-2FF057368D9D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36" creationId="{E0AFA244-9D31-4860-BFCC-D585E896B44F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37" creationId="{C3891D2B-FF11-4C15-B70D-68A515B6055B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38" creationId="{0A749F17-F5D5-4DDC-88DF-7AC83F15EE04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39" creationId="{31BA2EE0-583A-4EAC-8A99-944CE1E19D6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40" creationId="{C9694E40-8A0E-4A9D-8651-D375463D8CF1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41" creationId="{49FF4A44-9EFC-40DE-BB4F-926E3D77F0C9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42" creationId="{4BCA53B8-329D-4D9D-828C-2411B6654FF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43" creationId="{825EA34C-CEB4-4246-BD62-2361A506170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44" creationId="{6F06FBCF-38A0-4388-A7C1-7D98786C2B57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45" creationId="{DB7831E2-BBD7-4F4D-8374-C75D7F2446EB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46" creationId="{8589744F-40FA-488C-85B3-F54BBA68831B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47" creationId="{4D716AF5-9AF6-4CD5-9EB1-2CA3D4B029BA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48" creationId="{F9D7CE24-1D50-45C3-8F6C-111B7F64940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49" creationId="{8C64F2A6-55A0-4705-9B88-3074EEBD0B8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50" creationId="{28BAFE59-5750-46F4-9493-F27E6E7FCF2D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51" creationId="{BF1B3780-4074-4D99-8E5C-E38EDB34D92A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52" creationId="{379D4C38-202F-4C17-9AEE-ABBECF0A6F99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53" creationId="{018C2059-ED84-441F-AAD9-E23657F9316B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54" creationId="{76629310-82C9-4511-A0D1-BFD8C505DC2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55" creationId="{D2AB130F-24AE-4ABA-B078-2C4C6A4880C1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56" creationId="{374BF059-F21E-44C7-ABB5-8FA12B0FC92E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57" creationId="{1708BBE6-521E-4371-AF46-F43A801F33A7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58" creationId="{9A0F97F7-6C9A-4458-B79D-A2F79E0C292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59" creationId="{FBA3AE1B-559D-4E90-8C65-82CFD92F697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60" creationId="{FBF30562-6770-4431-A80B-76F7334B8F3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61" creationId="{599029ED-8C16-4C5D-8064-90CEC3408719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62" creationId="{828CF372-3470-487E-A3BA-77A3BCBBF83B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63" creationId="{D533749F-D229-4FE9-8827-85980B41876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64" creationId="{D9EF83E8-6BA9-4577-8AE6-5A0D5C8B492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65" creationId="{9E854E9C-11AF-4219-801E-6E754634C547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66" creationId="{62ADED89-A9A9-406E-9435-9A17DA4312A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67" creationId="{67A3A46E-CE30-4702-BEFB-5CB1683CC74F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68" creationId="{DC7C1501-6CD1-43C7-B7C1-0169764791A5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69" creationId="{04ED3BEB-0729-4D09-BEE4-F99829BFF767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70" creationId="{C47303C7-8053-4325-B073-57A0916CB5EA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71" creationId="{10A6B9F0-86FA-4ADC-BF99-B2FB86F6169E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72" creationId="{9B9200F0-628A-4367-8A8C-06A37AB47FF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73" creationId="{96F2ADC9-BEF6-488A-81FD-162C07B2979C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74" creationId="{8E7257C6-0A37-4618-A7DD-FDFE006E140B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75" creationId="{35382564-F4BA-4D4F-823F-A049EAB1D24B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76" creationId="{017C193B-AF95-4358-87EB-E34D7B82E25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77" creationId="{C2B45BD5-FF80-4C97-8182-A55FF174627C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78" creationId="{8662A410-46A4-41ED-868B-38EBFF85468F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79" creationId="{0BCD4C33-AF20-4228-BD17-D4EF62B871B3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80" creationId="{6E514609-EECC-4BC5-B9D7-7C9A7AE044B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81" creationId="{D900B23C-E588-479B-8FA0-313ACC662543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82" creationId="{8CA72F47-60BC-4B72-9948-BDC41C1881E7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83" creationId="{6FF5D579-66A8-4A21-8AE0-7756131F50F5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84" creationId="{079CBF4C-3FD9-46F6-9497-8281828E6C61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85" creationId="{7859A57D-C107-4949-A3A5-8721EE62AE9F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86" creationId="{8D8411D0-3B58-4546-9B03-D76859B42BEA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87" creationId="{17A6449B-BE8E-4960-8496-C6D56CE07CF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88" creationId="{AD1E4AA4-6A51-4EC5-9C06-B0C066C8B961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89" creationId="{9C00F93E-F669-4F84-9A32-4C55CC0570ED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90" creationId="{C7121109-E6E2-482A-8CC1-7C7D47D43623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91" creationId="{DAB4DD42-1CF5-46CC-94D6-6C69122FAD35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92" creationId="{C4326743-02DB-4167-BC64-3CD79F139A24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93" creationId="{2C30F793-F67D-490A-A6FE-8B8DF56CFEFB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94" creationId="{81836288-CFDC-4D2E-A8DD-8E308FBA631F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95" creationId="{4C86FAF3-5AD3-433B-99E2-82DCF391DDC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96" creationId="{15F75CD0-0A04-4F85-8B7F-1D6DDE95571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97" creationId="{C73A8094-6DB8-438E-93CF-6C9D6346CE1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98" creationId="{E09D37BA-7577-4CF6-941D-A57F37005519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99" creationId="{A93A8680-DA22-49D0-B520-3EBC13C9D4F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00" creationId="{EA4FD01A-9220-4129-9F91-F834EC562CC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01" creationId="{F1732F63-8CD2-4251-9F2F-BDAEE004FA9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02" creationId="{7B33A570-8B39-4D6B-B89E-41B427AA8140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03" creationId="{E7E799DA-B0EE-4D2C-8EC6-B5B69F6CE75C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04" creationId="{60A0B6DB-3442-4767-8EC7-7CCD9D39C07C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05" creationId="{DF619FA1-A0F4-4512-AAF9-180005CE480C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06" creationId="{9FD3A66F-E6DD-4093-A76F-95FC210F1934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07" creationId="{06A0CA73-8952-472F-9084-5565E29CF495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08" creationId="{13E62881-4AAB-442B-87B7-4C81FCCF2976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09" creationId="{E5A049B9-4017-4AED-AF25-A0EDB75C68CD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10" creationId="{02A47DE7-B8F5-447F-9535-6D2FD7BA4A1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11" creationId="{38C92015-F073-48D0-AC4D-64780C9864C5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12" creationId="{E908C033-6317-46D8-B9E5-0B6DE007EF4D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13" creationId="{1C810425-045F-4F19-8370-6CA20AB3EB11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14" creationId="{9D6661A3-E844-46F8-B566-1201FEBFB3D7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15" creationId="{70084D9B-6CC1-41D4-9A5F-0EC4396E112C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16" creationId="{1AB56364-AA8F-40AF-B3B3-E0854DD51A63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17" creationId="{127F45CA-C2C7-4090-B756-20CC1C3DE856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18" creationId="{25A2E3CF-D9F8-4A7E-BDFC-E00A59BA8DA9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19" creationId="{DB028571-059B-4ACF-9A53-2A2DB3564E0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20" creationId="{05B22F94-566E-44C9-8623-FFAB90DA6F9F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21" creationId="{916E01DC-3C88-419D-B566-E73EEE146936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22" creationId="{D1A2C881-E876-4A16-95F9-3E4B3FDAE051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23" creationId="{22C3FA8E-AD4E-4136-98BC-FC0D3A201079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24" creationId="{F6C52E10-7F2C-4FA3-B902-73E0E4DEB7D5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25" creationId="{1538968D-1D4D-4696-AEBD-B3D2DB6F2A3E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26" creationId="{7CE75182-7AA2-4752-B766-215B87C40BA4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27" creationId="{1CD8F175-634B-4717-8047-53E16F434ADE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28" creationId="{AFD2B835-A79B-44EF-A572-1A195223BE1F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29" creationId="{82689BEA-A6E1-4152-A9E0-1B88F102D11B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30" creationId="{2E32F0B9-969A-488C-9C90-E153C95888A9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31" creationId="{C7C8C54B-752E-49A6-AB09-5C401F0E566A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32" creationId="{A947C33E-C101-49EC-BE7C-631E8432E1ED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33" creationId="{19AEA016-9AFE-49AF-9624-C659BACE9D78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34" creationId="{3382A16B-42EE-49D1-BB08-8D8D4FFF1B44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35" creationId="{67DF9F86-30ED-4C67-9ACA-71F21F5C0382}"/>
          </ac:cxnSpMkLst>
        </pc:cxnChg>
        <pc:cxnChg chg="mod">
          <ac:chgData name="Nazar Shchur" userId="3faffa111ac016f6" providerId="LiveId" clId="{FAF5EBB7-F8CC-4B5B-90FD-9E0B60775CA2}" dt="2021-03-15T16:07:38.490" v="1197"/>
          <ac:cxnSpMkLst>
            <pc:docMk/>
            <pc:sldMk cId="181457650" sldId="633"/>
            <ac:cxnSpMk id="136" creationId="{9525940C-3FD8-4324-9CCB-8F5FBAD8EBD8}"/>
          </ac:cxnSpMkLst>
        </pc:cxnChg>
        <pc:cxnChg chg="del mod">
          <ac:chgData name="Nazar Shchur" userId="3faffa111ac016f6" providerId="LiveId" clId="{FAF5EBB7-F8CC-4B5B-90FD-9E0B60775CA2}" dt="2021-03-15T16:12:23.319" v="1267" actId="478"/>
          <ac:cxnSpMkLst>
            <pc:docMk/>
            <pc:sldMk cId="181457650" sldId="633"/>
            <ac:cxnSpMk id="137" creationId="{38A03FF0-0708-4CCC-8037-9E715F8E27B9}"/>
          </ac:cxnSpMkLst>
        </pc:cxnChg>
        <pc:cxnChg chg="del mod">
          <ac:chgData name="Nazar Shchur" userId="3faffa111ac016f6" providerId="LiveId" clId="{FAF5EBB7-F8CC-4B5B-90FD-9E0B60775CA2}" dt="2021-03-15T16:12:20.401" v="1266" actId="478"/>
          <ac:cxnSpMkLst>
            <pc:docMk/>
            <pc:sldMk cId="181457650" sldId="633"/>
            <ac:cxnSpMk id="138" creationId="{3B7E184B-56DE-45B2-BF08-CEA0781FBE1A}"/>
          </ac:cxnSpMkLst>
        </pc:cxnChg>
        <pc:cxnChg chg="del mod">
          <ac:chgData name="Nazar Shchur" userId="3faffa111ac016f6" providerId="LiveId" clId="{FAF5EBB7-F8CC-4B5B-90FD-9E0B60775CA2}" dt="2021-03-15T16:12:18.741" v="1265" actId="478"/>
          <ac:cxnSpMkLst>
            <pc:docMk/>
            <pc:sldMk cId="181457650" sldId="633"/>
            <ac:cxnSpMk id="139" creationId="{F9E0F2FB-421F-4118-AB61-BF73A34D84AE}"/>
          </ac:cxnSpMkLst>
        </pc:cxnChg>
        <pc:cxnChg chg="del mod">
          <ac:chgData name="Nazar Shchur" userId="3faffa111ac016f6" providerId="LiveId" clId="{FAF5EBB7-F8CC-4B5B-90FD-9E0B60775CA2}" dt="2021-03-15T16:12:16.808" v="1264" actId="478"/>
          <ac:cxnSpMkLst>
            <pc:docMk/>
            <pc:sldMk cId="181457650" sldId="633"/>
            <ac:cxnSpMk id="140" creationId="{ABBF9956-120F-43EF-88B7-D9ADF66DF3C1}"/>
          </ac:cxnSpMkLst>
        </pc:cxnChg>
        <pc:cxnChg chg="del mod">
          <ac:chgData name="Nazar Shchur" userId="3faffa111ac016f6" providerId="LiveId" clId="{FAF5EBB7-F8CC-4B5B-90FD-9E0B60775CA2}" dt="2021-03-15T16:12:14.669" v="1263" actId="478"/>
          <ac:cxnSpMkLst>
            <pc:docMk/>
            <pc:sldMk cId="181457650" sldId="633"/>
            <ac:cxnSpMk id="141" creationId="{00E10AC4-4DF5-488D-859F-F244B188A76F}"/>
          </ac:cxnSpMkLst>
        </pc:cxnChg>
        <pc:cxnChg chg="del mod">
          <ac:chgData name="Nazar Shchur" userId="3faffa111ac016f6" providerId="LiveId" clId="{FAF5EBB7-F8CC-4B5B-90FD-9E0B60775CA2}" dt="2021-03-15T16:12:12.662" v="1262" actId="478"/>
          <ac:cxnSpMkLst>
            <pc:docMk/>
            <pc:sldMk cId="181457650" sldId="633"/>
            <ac:cxnSpMk id="142" creationId="{75F22D70-40C9-48A2-8748-BFF3BA218805}"/>
          </ac:cxnSpMkLst>
        </pc:cxnChg>
        <pc:cxnChg chg="del mod">
          <ac:chgData name="Nazar Shchur" userId="3faffa111ac016f6" providerId="LiveId" clId="{FAF5EBB7-F8CC-4B5B-90FD-9E0B60775CA2}" dt="2021-03-15T16:12:08.411" v="1260" actId="478"/>
          <ac:cxnSpMkLst>
            <pc:docMk/>
            <pc:sldMk cId="181457650" sldId="633"/>
            <ac:cxnSpMk id="143" creationId="{1800E0B0-A26D-4947-B43B-57672AB066AB}"/>
          </ac:cxnSpMkLst>
        </pc:cxnChg>
        <pc:cxnChg chg="del mod">
          <ac:chgData name="Nazar Shchur" userId="3faffa111ac016f6" providerId="LiveId" clId="{FAF5EBB7-F8CC-4B5B-90FD-9E0B60775CA2}" dt="2021-03-15T16:12:06.635" v="1259" actId="478"/>
          <ac:cxnSpMkLst>
            <pc:docMk/>
            <pc:sldMk cId="181457650" sldId="633"/>
            <ac:cxnSpMk id="144" creationId="{2C618F30-79A4-4219-BA50-DBA12D491272}"/>
          </ac:cxnSpMkLst>
        </pc:cxnChg>
        <pc:cxnChg chg="del mod">
          <ac:chgData name="Nazar Shchur" userId="3faffa111ac016f6" providerId="LiveId" clId="{FAF5EBB7-F8CC-4B5B-90FD-9E0B60775CA2}" dt="2021-03-15T16:12:04.983" v="1258" actId="478"/>
          <ac:cxnSpMkLst>
            <pc:docMk/>
            <pc:sldMk cId="181457650" sldId="633"/>
            <ac:cxnSpMk id="145" creationId="{A482BB2A-FABD-4417-B968-640B422DA1C0}"/>
          </ac:cxnSpMkLst>
        </pc:cxnChg>
        <pc:cxnChg chg="del mod">
          <ac:chgData name="Nazar Shchur" userId="3faffa111ac016f6" providerId="LiveId" clId="{FAF5EBB7-F8CC-4B5B-90FD-9E0B60775CA2}" dt="2021-03-15T16:11:58.762" v="1257" actId="478"/>
          <ac:cxnSpMkLst>
            <pc:docMk/>
            <pc:sldMk cId="181457650" sldId="633"/>
            <ac:cxnSpMk id="146" creationId="{69785CCF-AEC4-4055-89E6-5B5A0E4EDE86}"/>
          </ac:cxnSpMkLst>
        </pc:cxnChg>
        <pc:cxnChg chg="del mod">
          <ac:chgData name="Nazar Shchur" userId="3faffa111ac016f6" providerId="LiveId" clId="{FAF5EBB7-F8CC-4B5B-90FD-9E0B60775CA2}" dt="2021-03-15T16:11:56.726" v="1256" actId="478"/>
          <ac:cxnSpMkLst>
            <pc:docMk/>
            <pc:sldMk cId="181457650" sldId="633"/>
            <ac:cxnSpMk id="147" creationId="{45135FE8-C273-49A5-B5D4-8768401AA411}"/>
          </ac:cxnSpMkLst>
        </pc:cxnChg>
        <pc:cxnChg chg="del mod">
          <ac:chgData name="Nazar Shchur" userId="3faffa111ac016f6" providerId="LiveId" clId="{FAF5EBB7-F8CC-4B5B-90FD-9E0B60775CA2}" dt="2021-03-15T16:11:54.760" v="1255" actId="478"/>
          <ac:cxnSpMkLst>
            <pc:docMk/>
            <pc:sldMk cId="181457650" sldId="633"/>
            <ac:cxnSpMk id="148" creationId="{6ED12AEF-DB45-4A96-AD04-F9F724816B05}"/>
          </ac:cxnSpMkLst>
        </pc:cxnChg>
        <pc:cxnChg chg="del mod">
          <ac:chgData name="Nazar Shchur" userId="3faffa111ac016f6" providerId="LiveId" clId="{FAF5EBB7-F8CC-4B5B-90FD-9E0B60775CA2}" dt="2021-03-15T16:11:52.940" v="1254" actId="478"/>
          <ac:cxnSpMkLst>
            <pc:docMk/>
            <pc:sldMk cId="181457650" sldId="633"/>
            <ac:cxnSpMk id="149" creationId="{0F10CE34-3FCF-46B1-8A3F-2110BEC4901E}"/>
          </ac:cxnSpMkLst>
        </pc:cxnChg>
        <pc:cxnChg chg="del mod">
          <ac:chgData name="Nazar Shchur" userId="3faffa111ac016f6" providerId="LiveId" clId="{FAF5EBB7-F8CC-4B5B-90FD-9E0B60775CA2}" dt="2021-03-15T16:11:51.095" v="1253" actId="478"/>
          <ac:cxnSpMkLst>
            <pc:docMk/>
            <pc:sldMk cId="181457650" sldId="633"/>
            <ac:cxnSpMk id="150" creationId="{D9AE599E-A2B2-4AD1-9E15-376D923DD268}"/>
          </ac:cxnSpMkLst>
        </pc:cxnChg>
        <pc:cxnChg chg="del mod">
          <ac:chgData name="Nazar Shchur" userId="3faffa111ac016f6" providerId="LiveId" clId="{FAF5EBB7-F8CC-4B5B-90FD-9E0B60775CA2}" dt="2021-03-15T16:11:49.467" v="1252" actId="478"/>
          <ac:cxnSpMkLst>
            <pc:docMk/>
            <pc:sldMk cId="181457650" sldId="633"/>
            <ac:cxnSpMk id="151" creationId="{87FF8BAF-FE0B-4B84-9441-FAD4BD928C7F}"/>
          </ac:cxnSpMkLst>
        </pc:cxnChg>
        <pc:cxnChg chg="del mod">
          <ac:chgData name="Nazar Shchur" userId="3faffa111ac016f6" providerId="LiveId" clId="{FAF5EBB7-F8CC-4B5B-90FD-9E0B60775CA2}" dt="2021-03-15T16:11:47.550" v="1251" actId="478"/>
          <ac:cxnSpMkLst>
            <pc:docMk/>
            <pc:sldMk cId="181457650" sldId="633"/>
            <ac:cxnSpMk id="152" creationId="{889893EE-7045-40D8-8F7D-C69DE1B1CFDF}"/>
          </ac:cxnSpMkLst>
        </pc:cxnChg>
        <pc:cxnChg chg="del mod">
          <ac:chgData name="Nazar Shchur" userId="3faffa111ac016f6" providerId="LiveId" clId="{FAF5EBB7-F8CC-4B5B-90FD-9E0B60775CA2}" dt="2021-03-15T16:11:45.201" v="1250" actId="478"/>
          <ac:cxnSpMkLst>
            <pc:docMk/>
            <pc:sldMk cId="181457650" sldId="633"/>
            <ac:cxnSpMk id="153" creationId="{1EB6EF02-2136-4590-A861-8D055692B465}"/>
          </ac:cxnSpMkLst>
        </pc:cxnChg>
        <pc:cxnChg chg="del mod">
          <ac:chgData name="Nazar Shchur" userId="3faffa111ac016f6" providerId="LiveId" clId="{FAF5EBB7-F8CC-4B5B-90FD-9E0B60775CA2}" dt="2021-03-15T16:11:43.007" v="1249" actId="478"/>
          <ac:cxnSpMkLst>
            <pc:docMk/>
            <pc:sldMk cId="181457650" sldId="633"/>
            <ac:cxnSpMk id="154" creationId="{A4FB7D19-0A41-4FDB-98FA-06A715CBCCE9}"/>
          </ac:cxnSpMkLst>
        </pc:cxnChg>
        <pc:cxnChg chg="del mod">
          <ac:chgData name="Nazar Shchur" userId="3faffa111ac016f6" providerId="LiveId" clId="{FAF5EBB7-F8CC-4B5B-90FD-9E0B60775CA2}" dt="2021-03-15T16:11:19.687" v="1237" actId="478"/>
          <ac:cxnSpMkLst>
            <pc:docMk/>
            <pc:sldMk cId="181457650" sldId="633"/>
            <ac:cxnSpMk id="155" creationId="{B2EAEE83-2C9D-4234-9A93-ECB8D1EBD209}"/>
          </ac:cxnSpMkLst>
        </pc:cxnChg>
        <pc:cxnChg chg="del mod">
          <ac:chgData name="Nazar Shchur" userId="3faffa111ac016f6" providerId="LiveId" clId="{FAF5EBB7-F8CC-4B5B-90FD-9E0B60775CA2}" dt="2021-03-15T16:11:40.711" v="1248" actId="478"/>
          <ac:cxnSpMkLst>
            <pc:docMk/>
            <pc:sldMk cId="181457650" sldId="633"/>
            <ac:cxnSpMk id="156" creationId="{626A4D5C-B162-453C-A8B1-013DDAD587F3}"/>
          </ac:cxnSpMkLst>
        </pc:cxnChg>
        <pc:cxnChg chg="del mod">
          <ac:chgData name="Nazar Shchur" userId="3faffa111ac016f6" providerId="LiveId" clId="{FAF5EBB7-F8CC-4B5B-90FD-9E0B60775CA2}" dt="2021-03-15T16:11:39.143" v="1247" actId="478"/>
          <ac:cxnSpMkLst>
            <pc:docMk/>
            <pc:sldMk cId="181457650" sldId="633"/>
            <ac:cxnSpMk id="172" creationId="{2A6809C8-745A-458F-B4C2-549F7B2202DC}"/>
          </ac:cxnSpMkLst>
        </pc:cxnChg>
        <pc:cxnChg chg="del mod">
          <ac:chgData name="Nazar Shchur" userId="3faffa111ac016f6" providerId="LiveId" clId="{FAF5EBB7-F8CC-4B5B-90FD-9E0B60775CA2}" dt="2021-03-15T16:11:37.453" v="1246" actId="478"/>
          <ac:cxnSpMkLst>
            <pc:docMk/>
            <pc:sldMk cId="181457650" sldId="633"/>
            <ac:cxnSpMk id="173" creationId="{4980F52E-E793-4DBE-AE29-008E1BD0F1CF}"/>
          </ac:cxnSpMkLst>
        </pc:cxnChg>
        <pc:cxnChg chg="del mod">
          <ac:chgData name="Nazar Shchur" userId="3faffa111ac016f6" providerId="LiveId" clId="{FAF5EBB7-F8CC-4B5B-90FD-9E0B60775CA2}" dt="2021-03-15T16:11:35.713" v="1245" actId="478"/>
          <ac:cxnSpMkLst>
            <pc:docMk/>
            <pc:sldMk cId="181457650" sldId="633"/>
            <ac:cxnSpMk id="174" creationId="{166DDC04-5C2D-424D-B342-AFA72E73A8CB}"/>
          </ac:cxnSpMkLst>
        </pc:cxnChg>
        <pc:cxnChg chg="del mod">
          <ac:chgData name="Nazar Shchur" userId="3faffa111ac016f6" providerId="LiveId" clId="{FAF5EBB7-F8CC-4B5B-90FD-9E0B60775CA2}" dt="2021-03-15T16:11:32.452" v="1244" actId="478"/>
          <ac:cxnSpMkLst>
            <pc:docMk/>
            <pc:sldMk cId="181457650" sldId="633"/>
            <ac:cxnSpMk id="175" creationId="{A42990FC-B9E5-493B-9106-8916A8612C02}"/>
          </ac:cxnSpMkLst>
        </pc:cxnChg>
        <pc:cxnChg chg="del mod">
          <ac:chgData name="Nazar Shchur" userId="3faffa111ac016f6" providerId="LiveId" clId="{FAF5EBB7-F8CC-4B5B-90FD-9E0B60775CA2}" dt="2021-03-15T16:11:30.887" v="1243" actId="478"/>
          <ac:cxnSpMkLst>
            <pc:docMk/>
            <pc:sldMk cId="181457650" sldId="633"/>
            <ac:cxnSpMk id="176" creationId="{DF1A2639-C288-4A19-8193-9AC894EED0AE}"/>
          </ac:cxnSpMkLst>
        </pc:cxnChg>
        <pc:cxnChg chg="del mod">
          <ac:chgData name="Nazar Shchur" userId="3faffa111ac016f6" providerId="LiveId" clId="{FAF5EBB7-F8CC-4B5B-90FD-9E0B60775CA2}" dt="2021-03-15T16:11:29.333" v="1242" actId="478"/>
          <ac:cxnSpMkLst>
            <pc:docMk/>
            <pc:sldMk cId="181457650" sldId="633"/>
            <ac:cxnSpMk id="177" creationId="{D93051E8-98CF-4FF5-8A6B-E525126C9A58}"/>
          </ac:cxnSpMkLst>
        </pc:cxnChg>
        <pc:cxnChg chg="del mod">
          <ac:chgData name="Nazar Shchur" userId="3faffa111ac016f6" providerId="LiveId" clId="{FAF5EBB7-F8CC-4B5B-90FD-9E0B60775CA2}" dt="2021-03-15T16:11:27.703" v="1241" actId="478"/>
          <ac:cxnSpMkLst>
            <pc:docMk/>
            <pc:sldMk cId="181457650" sldId="633"/>
            <ac:cxnSpMk id="178" creationId="{12A41899-7AD7-418F-942E-3C788279B7E8}"/>
          </ac:cxnSpMkLst>
        </pc:cxnChg>
        <pc:cxnChg chg="del mod">
          <ac:chgData name="Nazar Shchur" userId="3faffa111ac016f6" providerId="LiveId" clId="{FAF5EBB7-F8CC-4B5B-90FD-9E0B60775CA2}" dt="2021-03-15T16:11:26.144" v="1240" actId="478"/>
          <ac:cxnSpMkLst>
            <pc:docMk/>
            <pc:sldMk cId="181457650" sldId="633"/>
            <ac:cxnSpMk id="179" creationId="{2347A29A-6E2A-4822-9C29-D04A94CA29E9}"/>
          </ac:cxnSpMkLst>
        </pc:cxnChg>
        <pc:cxnChg chg="del mod">
          <ac:chgData name="Nazar Shchur" userId="3faffa111ac016f6" providerId="LiveId" clId="{FAF5EBB7-F8CC-4B5B-90FD-9E0B60775CA2}" dt="2021-03-15T16:11:24.609" v="1239" actId="478"/>
          <ac:cxnSpMkLst>
            <pc:docMk/>
            <pc:sldMk cId="181457650" sldId="633"/>
            <ac:cxnSpMk id="180" creationId="{988FE63D-455C-4F98-9B69-B041A3EE89F0}"/>
          </ac:cxnSpMkLst>
        </pc:cxnChg>
        <pc:cxnChg chg="del mod">
          <ac:chgData name="Nazar Shchur" userId="3faffa111ac016f6" providerId="LiveId" clId="{FAF5EBB7-F8CC-4B5B-90FD-9E0B60775CA2}" dt="2021-03-15T16:11:23.048" v="1238" actId="478"/>
          <ac:cxnSpMkLst>
            <pc:docMk/>
            <pc:sldMk cId="181457650" sldId="633"/>
            <ac:cxnSpMk id="181" creationId="{EE34CFB0-EE1E-43B8-AAA4-29563F7A0F4B}"/>
          </ac:cxnSpMkLst>
        </pc:cxnChg>
        <pc:cxnChg chg="add mod">
          <ac:chgData name="Nazar Shchur" userId="3faffa111ac016f6" providerId="LiveId" clId="{FAF5EBB7-F8CC-4B5B-90FD-9E0B60775CA2}" dt="2021-03-15T16:08:31.225" v="1202" actId="164"/>
          <ac:cxnSpMkLst>
            <pc:docMk/>
            <pc:sldMk cId="181457650" sldId="633"/>
            <ac:cxnSpMk id="184" creationId="{416FC409-379E-4840-AAA7-C72AA2AF1233}"/>
          </ac:cxnSpMkLst>
        </pc:cxnChg>
        <pc:cxnChg chg="add mod">
          <ac:chgData name="Nazar Shchur" userId="3faffa111ac016f6" providerId="LiveId" clId="{FAF5EBB7-F8CC-4B5B-90FD-9E0B60775CA2}" dt="2021-03-15T16:08:31.225" v="1202" actId="164"/>
          <ac:cxnSpMkLst>
            <pc:docMk/>
            <pc:sldMk cId="181457650" sldId="633"/>
            <ac:cxnSpMk id="185" creationId="{4BE4E51E-8DAB-4A38-B88C-39E45601C77F}"/>
          </ac:cxnSpMkLst>
        </pc:cxnChg>
        <pc:cxnChg chg="add mod">
          <ac:chgData name="Nazar Shchur" userId="3faffa111ac016f6" providerId="LiveId" clId="{FAF5EBB7-F8CC-4B5B-90FD-9E0B60775CA2}" dt="2021-03-15T16:08:31.225" v="1202" actId="164"/>
          <ac:cxnSpMkLst>
            <pc:docMk/>
            <pc:sldMk cId="181457650" sldId="633"/>
            <ac:cxnSpMk id="186" creationId="{3873F8BD-AE09-46DE-8B16-246699041396}"/>
          </ac:cxnSpMkLst>
        </pc:cxnChg>
        <pc:cxnChg chg="add mod">
          <ac:chgData name="Nazar Shchur" userId="3faffa111ac016f6" providerId="LiveId" clId="{FAF5EBB7-F8CC-4B5B-90FD-9E0B60775CA2}" dt="2021-03-15T16:08:31.225" v="1202" actId="164"/>
          <ac:cxnSpMkLst>
            <pc:docMk/>
            <pc:sldMk cId="181457650" sldId="633"/>
            <ac:cxnSpMk id="187" creationId="{FE5F4B56-12D7-4FE0-9962-D504221389EA}"/>
          </ac:cxnSpMkLst>
        </pc:cxnChg>
        <pc:cxnChg chg="add mod">
          <ac:chgData name="Nazar Shchur" userId="3faffa111ac016f6" providerId="LiveId" clId="{FAF5EBB7-F8CC-4B5B-90FD-9E0B60775CA2}" dt="2021-03-15T16:08:31.225" v="1202" actId="164"/>
          <ac:cxnSpMkLst>
            <pc:docMk/>
            <pc:sldMk cId="181457650" sldId="633"/>
            <ac:cxnSpMk id="188" creationId="{22F313E6-5C4D-4BA3-8DA4-CFE6209A947F}"/>
          </ac:cxnSpMkLst>
        </pc:cxnChg>
        <pc:cxnChg chg="add mod">
          <ac:chgData name="Nazar Shchur" userId="3faffa111ac016f6" providerId="LiveId" clId="{FAF5EBB7-F8CC-4B5B-90FD-9E0B60775CA2}" dt="2021-03-15T16:08:31.225" v="1202" actId="164"/>
          <ac:cxnSpMkLst>
            <pc:docMk/>
            <pc:sldMk cId="181457650" sldId="633"/>
            <ac:cxnSpMk id="190" creationId="{E4270011-7642-4A5D-A7BA-A033D4E9499F}"/>
          </ac:cxnSpMkLst>
        </pc:cxnChg>
        <pc:cxnChg chg="add mod">
          <ac:chgData name="Nazar Shchur" userId="3faffa111ac016f6" providerId="LiveId" clId="{FAF5EBB7-F8CC-4B5B-90FD-9E0B60775CA2}" dt="2021-03-15T16:08:31.225" v="1202" actId="164"/>
          <ac:cxnSpMkLst>
            <pc:docMk/>
            <pc:sldMk cId="181457650" sldId="633"/>
            <ac:cxnSpMk id="191" creationId="{0CDA0264-B1C5-4475-BE1F-C8232EF3F1D0}"/>
          </ac:cxnSpMkLst>
        </pc:cxnChg>
        <pc:cxnChg chg="add mod">
          <ac:chgData name="Nazar Shchur" userId="3faffa111ac016f6" providerId="LiveId" clId="{FAF5EBB7-F8CC-4B5B-90FD-9E0B60775CA2}" dt="2021-03-15T16:08:31.225" v="1202" actId="164"/>
          <ac:cxnSpMkLst>
            <pc:docMk/>
            <pc:sldMk cId="181457650" sldId="633"/>
            <ac:cxnSpMk id="192" creationId="{BA0019F4-7607-4049-9F46-A2623A6C79C1}"/>
          </ac:cxnSpMkLst>
        </pc:cxnChg>
      </pc:sldChg>
      <pc:sldChg chg="modSp add del">
        <pc:chgData name="Nazar Shchur" userId="3faffa111ac016f6" providerId="LiveId" clId="{FAF5EBB7-F8CC-4B5B-90FD-9E0B60775CA2}" dt="2021-03-15T15:57:06.072" v="1110" actId="47"/>
        <pc:sldMkLst>
          <pc:docMk/>
          <pc:sldMk cId="3708653411" sldId="633"/>
        </pc:sldMkLst>
        <pc:graphicFrameChg chg="mod">
          <ac:chgData name="Nazar Shchur" userId="3faffa111ac016f6" providerId="LiveId" clId="{FAF5EBB7-F8CC-4B5B-90FD-9E0B60775CA2}" dt="2021-03-15T15:56:55.204" v="1109" actId="572"/>
          <ac:graphicFrameMkLst>
            <pc:docMk/>
            <pc:sldMk cId="3708653411" sldId="633"/>
            <ac:graphicFrameMk id="10" creationId="{99485ACE-9229-4FDA-B257-E03998EAD65D}"/>
          </ac:graphicFrameMkLst>
        </pc:graphicFrameChg>
      </pc:sldChg>
      <pc:sldChg chg="addSp delSp modSp add mod delAnim modAnim">
        <pc:chgData name="Nazar Shchur" userId="3faffa111ac016f6" providerId="LiveId" clId="{FAF5EBB7-F8CC-4B5B-90FD-9E0B60775CA2}" dt="2021-03-15T16:18:37.423" v="1380" actId="1076"/>
        <pc:sldMkLst>
          <pc:docMk/>
          <pc:sldMk cId="2106270396" sldId="634"/>
        </pc:sldMkLst>
        <pc:spChg chg="mod">
          <ac:chgData name="Nazar Shchur" userId="3faffa111ac016f6" providerId="LiveId" clId="{FAF5EBB7-F8CC-4B5B-90FD-9E0B60775CA2}" dt="2021-03-15T16:17:18.803" v="1365" actId="207"/>
          <ac:spMkLst>
            <pc:docMk/>
            <pc:sldMk cId="2106270396" sldId="634"/>
            <ac:spMk id="9" creationId="{0D55B8F9-52D6-4114-989C-12749DF542B6}"/>
          </ac:spMkLst>
        </pc:spChg>
        <pc:spChg chg="del">
          <ac:chgData name="Nazar Shchur" userId="3faffa111ac016f6" providerId="LiveId" clId="{FAF5EBB7-F8CC-4B5B-90FD-9E0B60775CA2}" dt="2021-03-15T16:16:50.090" v="1358" actId="478"/>
          <ac:spMkLst>
            <pc:docMk/>
            <pc:sldMk cId="2106270396" sldId="634"/>
            <ac:spMk id="10" creationId="{166DAAF7-EB79-490B-8AC5-F5445A6CC3FB}"/>
          </ac:spMkLst>
        </pc:spChg>
        <pc:spChg chg="del">
          <ac:chgData name="Nazar Shchur" userId="3faffa111ac016f6" providerId="LiveId" clId="{FAF5EBB7-F8CC-4B5B-90FD-9E0B60775CA2}" dt="2021-03-15T16:16:50.090" v="1358" actId="478"/>
          <ac:spMkLst>
            <pc:docMk/>
            <pc:sldMk cId="2106270396" sldId="634"/>
            <ac:spMk id="196" creationId="{9048AB63-301E-4DA8-AEB9-AC8DC8A9A6A3}"/>
          </ac:spMkLst>
        </pc:spChg>
        <pc:spChg chg="del">
          <ac:chgData name="Nazar Shchur" userId="3faffa111ac016f6" providerId="LiveId" clId="{FAF5EBB7-F8CC-4B5B-90FD-9E0B60775CA2}" dt="2021-03-15T16:16:54.435" v="1359" actId="478"/>
          <ac:spMkLst>
            <pc:docMk/>
            <pc:sldMk cId="2106270396" sldId="634"/>
            <ac:spMk id="197" creationId="{B605838A-3790-423A-95B1-B706E08A66E0}"/>
          </ac:spMkLst>
        </pc:spChg>
        <pc:spChg chg="del">
          <ac:chgData name="Nazar Shchur" userId="3faffa111ac016f6" providerId="LiveId" clId="{FAF5EBB7-F8CC-4B5B-90FD-9E0B60775CA2}" dt="2021-03-15T16:16:50.090" v="1358" actId="478"/>
          <ac:spMkLst>
            <pc:docMk/>
            <pc:sldMk cId="2106270396" sldId="634"/>
            <ac:spMk id="198" creationId="{6A5BF8F9-225D-4B17-93A4-DD145265C703}"/>
          </ac:spMkLst>
        </pc:spChg>
        <pc:grpChg chg="del">
          <ac:chgData name="Nazar Shchur" userId="3faffa111ac016f6" providerId="LiveId" clId="{FAF5EBB7-F8CC-4B5B-90FD-9E0B60775CA2}" dt="2021-03-15T16:16:50.090" v="1358" actId="478"/>
          <ac:grpSpMkLst>
            <pc:docMk/>
            <pc:sldMk cId="2106270396" sldId="634"/>
            <ac:grpSpMk id="2" creationId="{284AEC90-DC39-4CFF-BF90-40D32F7F6F1E}"/>
          </ac:grpSpMkLst>
        </pc:grpChg>
        <pc:grpChg chg="del">
          <ac:chgData name="Nazar Shchur" userId="3faffa111ac016f6" providerId="LiveId" clId="{FAF5EBB7-F8CC-4B5B-90FD-9E0B60775CA2}" dt="2021-03-15T16:16:50.090" v="1358" actId="478"/>
          <ac:grpSpMkLst>
            <pc:docMk/>
            <pc:sldMk cId="2106270396" sldId="634"/>
            <ac:grpSpMk id="3" creationId="{029B27FA-F04C-494B-9231-96B66F189368}"/>
          </ac:grpSpMkLst>
        </pc:grpChg>
        <pc:picChg chg="add mod">
          <ac:chgData name="Nazar Shchur" userId="3faffa111ac016f6" providerId="LiveId" clId="{FAF5EBB7-F8CC-4B5B-90FD-9E0B60775CA2}" dt="2021-03-15T16:18:18.367" v="1373" actId="1076"/>
          <ac:picMkLst>
            <pc:docMk/>
            <pc:sldMk cId="2106270396" sldId="634"/>
            <ac:picMk id="170" creationId="{AC196F78-4CBE-42DB-950E-7ED55258E001}"/>
          </ac:picMkLst>
        </pc:picChg>
        <pc:picChg chg="add mod">
          <ac:chgData name="Nazar Shchur" userId="3faffa111ac016f6" providerId="LiveId" clId="{FAF5EBB7-F8CC-4B5B-90FD-9E0B60775CA2}" dt="2021-03-15T16:18:22.660" v="1376" actId="1076"/>
          <ac:picMkLst>
            <pc:docMk/>
            <pc:sldMk cId="2106270396" sldId="634"/>
            <ac:picMk id="171" creationId="{58A40ACF-D0AF-4AB3-8C81-606BF0BA508A}"/>
          </ac:picMkLst>
        </pc:picChg>
        <pc:picChg chg="add mod">
          <ac:chgData name="Nazar Shchur" userId="3faffa111ac016f6" providerId="LiveId" clId="{FAF5EBB7-F8CC-4B5B-90FD-9E0B60775CA2}" dt="2021-03-15T16:18:12.746" v="1371" actId="1076"/>
          <ac:picMkLst>
            <pc:docMk/>
            <pc:sldMk cId="2106270396" sldId="634"/>
            <ac:picMk id="172" creationId="{A7E28D9D-A706-4004-A31E-B0284C30ED96}"/>
          </ac:picMkLst>
        </pc:picChg>
        <pc:picChg chg="add mod">
          <ac:chgData name="Nazar Shchur" userId="3faffa111ac016f6" providerId="LiveId" clId="{FAF5EBB7-F8CC-4B5B-90FD-9E0B60775CA2}" dt="2021-03-15T16:18:34.955" v="1379" actId="1076"/>
          <ac:picMkLst>
            <pc:docMk/>
            <pc:sldMk cId="2106270396" sldId="634"/>
            <ac:picMk id="173" creationId="{AE5CACE5-3CDD-407F-9919-47C68E18D630}"/>
          </ac:picMkLst>
        </pc:picChg>
        <pc:picChg chg="add mod">
          <ac:chgData name="Nazar Shchur" userId="3faffa111ac016f6" providerId="LiveId" clId="{FAF5EBB7-F8CC-4B5B-90FD-9E0B60775CA2}" dt="2021-03-15T16:18:20.738" v="1375" actId="1076"/>
          <ac:picMkLst>
            <pc:docMk/>
            <pc:sldMk cId="2106270396" sldId="634"/>
            <ac:picMk id="174" creationId="{E2C8F656-CA95-4C56-BAA6-3AF63E5B12D2}"/>
          </ac:picMkLst>
        </pc:picChg>
        <pc:picChg chg="add mod">
          <ac:chgData name="Nazar Shchur" userId="3faffa111ac016f6" providerId="LiveId" clId="{FAF5EBB7-F8CC-4B5B-90FD-9E0B60775CA2}" dt="2021-03-15T16:18:37.423" v="1380" actId="1076"/>
          <ac:picMkLst>
            <pc:docMk/>
            <pc:sldMk cId="2106270396" sldId="634"/>
            <ac:picMk id="175" creationId="{9C69C4E1-134C-49C4-8F43-8B1C8B2AB581}"/>
          </ac:picMkLst>
        </pc:picChg>
        <pc:picChg chg="add mod">
          <ac:chgData name="Nazar Shchur" userId="3faffa111ac016f6" providerId="LiveId" clId="{FAF5EBB7-F8CC-4B5B-90FD-9E0B60775CA2}" dt="2021-03-15T16:18:14.469" v="1372" actId="1076"/>
          <ac:picMkLst>
            <pc:docMk/>
            <pc:sldMk cId="2106270396" sldId="634"/>
            <ac:picMk id="176" creationId="{72D3DADB-F3C2-4DE0-8A37-313C43170F66}"/>
          </ac:picMkLst>
        </pc:picChg>
      </pc:sldChg>
      <pc:sldChg chg="addSp delSp modSp add del mod modAnim">
        <pc:chgData name="Nazar Shchur" userId="3faffa111ac016f6" providerId="LiveId" clId="{FAF5EBB7-F8CC-4B5B-90FD-9E0B60775CA2}" dt="2021-03-15T18:14:08.732" v="1904" actId="47"/>
        <pc:sldMkLst>
          <pc:docMk/>
          <pc:sldMk cId="1736629693" sldId="635"/>
        </pc:sldMkLst>
        <pc:spChg chg="del">
          <ac:chgData name="Nazar Shchur" userId="3faffa111ac016f6" providerId="LiveId" clId="{FAF5EBB7-F8CC-4B5B-90FD-9E0B60775CA2}" dt="2021-03-15T16:18:57.649" v="1382" actId="478"/>
          <ac:spMkLst>
            <pc:docMk/>
            <pc:sldMk cId="1736629693" sldId="635"/>
            <ac:spMk id="9" creationId="{0D55B8F9-52D6-4114-989C-12749DF542B6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15" creationId="{99901F28-05C9-4BEB-8C93-58E7A59F01BA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16" creationId="{3FAEAD4D-47D4-4E3F-B3BC-005D819BEA7E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17" creationId="{E5EE40A9-F26C-4F73-8C97-03E4CD84B316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18" creationId="{CBAF4CF4-64D3-4742-921F-696A7726A9D7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19" creationId="{FE3E89BC-1CAB-4CD7-B2B7-ACE77A24E101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20" creationId="{0538D05B-BE88-4B86-8871-EA116D53438E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21" creationId="{DA2120FD-1B09-41D8-BD4F-5C530AA303F7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22" creationId="{C075D44F-AA11-4B55-96B1-A7255CAF671F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23" creationId="{53CF55EA-5190-46D8-8E97-19DD94BE1191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24" creationId="{EAF00774-4479-4B0E-BA75-9D72AEE35368}"/>
          </ac:spMkLst>
        </pc:spChg>
        <pc:spChg chg="mod">
          <ac:chgData name="Nazar Shchur" userId="3faffa111ac016f6" providerId="LiveId" clId="{FAF5EBB7-F8CC-4B5B-90FD-9E0B60775CA2}" dt="2021-03-15T16:22:17.278" v="1385"/>
          <ac:spMkLst>
            <pc:docMk/>
            <pc:sldMk cId="1736629693" sldId="635"/>
            <ac:spMk id="25" creationId="{744D2496-A183-45AF-950C-BE849C241CE4}"/>
          </ac:spMkLst>
        </pc:spChg>
        <pc:spChg chg="add mod">
          <ac:chgData name="Nazar Shchur" userId="3faffa111ac016f6" providerId="LiveId" clId="{FAF5EBB7-F8CC-4B5B-90FD-9E0B60775CA2}" dt="2021-03-15T16:24:31.198" v="1405" actId="1076"/>
          <ac:spMkLst>
            <pc:docMk/>
            <pc:sldMk cId="1736629693" sldId="635"/>
            <ac:spMk id="26" creationId="{1F64020E-F28D-4501-A98E-8AC3406DE6A0}"/>
          </ac:spMkLst>
        </pc:spChg>
        <pc:spChg chg="add mod">
          <ac:chgData name="Nazar Shchur" userId="3faffa111ac016f6" providerId="LiveId" clId="{FAF5EBB7-F8CC-4B5B-90FD-9E0B60775CA2}" dt="2021-03-15T16:25:59.082" v="1415" actId="207"/>
          <ac:spMkLst>
            <pc:docMk/>
            <pc:sldMk cId="1736629693" sldId="635"/>
            <ac:spMk id="31" creationId="{91BE5B55-5A1D-45C9-83B1-00A9CC610F44}"/>
          </ac:spMkLst>
        </pc:spChg>
        <pc:spChg chg="add mod">
          <ac:chgData name="Nazar Shchur" userId="3faffa111ac016f6" providerId="LiveId" clId="{FAF5EBB7-F8CC-4B5B-90FD-9E0B60775CA2}" dt="2021-03-15T16:28:44.134" v="1447" actId="1076"/>
          <ac:spMkLst>
            <pc:docMk/>
            <pc:sldMk cId="1736629693" sldId="635"/>
            <ac:spMk id="42" creationId="{60736E7F-0A94-4B5B-A7ED-6334057489E1}"/>
          </ac:spMkLst>
        </pc:spChg>
        <pc:spChg chg="add mod">
          <ac:chgData name="Nazar Shchur" userId="3faffa111ac016f6" providerId="LiveId" clId="{FAF5EBB7-F8CC-4B5B-90FD-9E0B60775CA2}" dt="2021-03-15T16:29:58.310" v="1465" actId="20577"/>
          <ac:spMkLst>
            <pc:docMk/>
            <pc:sldMk cId="1736629693" sldId="635"/>
            <ac:spMk id="47" creationId="{661F561C-BA01-4C69-9984-DA7743E68752}"/>
          </ac:spMkLst>
        </pc:spChg>
        <pc:grpChg chg="add mod">
          <ac:chgData name="Nazar Shchur" userId="3faffa111ac016f6" providerId="LiveId" clId="{FAF5EBB7-F8CC-4B5B-90FD-9E0B60775CA2}" dt="2021-03-15T16:23:11.413" v="1390" actId="1076"/>
          <ac:grpSpMkLst>
            <pc:docMk/>
            <pc:sldMk cId="1736629693" sldId="635"/>
            <ac:grpSpMk id="13" creationId="{1A45F6A7-4473-426D-81D5-EE40A02FC661}"/>
          </ac:grpSpMkLst>
        </pc:grpChg>
        <pc:picChg chg="add del mod">
          <ac:chgData name="Nazar Shchur" userId="3faffa111ac016f6" providerId="LiveId" clId="{FAF5EBB7-F8CC-4B5B-90FD-9E0B60775CA2}" dt="2021-03-15T16:30:50.097" v="1467" actId="478"/>
          <ac:picMkLst>
            <pc:docMk/>
            <pc:sldMk cId="1736629693" sldId="635"/>
            <ac:picMk id="3" creationId="{370D5441-79DD-4CB2-9725-F96F2286003D}"/>
          </ac:picMkLst>
        </pc:picChg>
        <pc:picChg chg="add del mod">
          <ac:chgData name="Nazar Shchur" userId="3faffa111ac016f6" providerId="LiveId" clId="{FAF5EBB7-F8CC-4B5B-90FD-9E0B60775CA2}" dt="2021-03-15T16:22:00.798" v="1384"/>
          <ac:picMkLst>
            <pc:docMk/>
            <pc:sldMk cId="1736629693" sldId="635"/>
            <ac:picMk id="12" creationId="{60455DF8-FF61-4284-B42C-8E6C35800BE4}"/>
          </ac:picMkLst>
        </pc:picChg>
        <pc:picChg chg="mod">
          <ac:chgData name="Nazar Shchur" userId="3faffa111ac016f6" providerId="LiveId" clId="{FAF5EBB7-F8CC-4B5B-90FD-9E0B60775CA2}" dt="2021-03-15T16:22:17.278" v="1385"/>
          <ac:picMkLst>
            <pc:docMk/>
            <pc:sldMk cId="1736629693" sldId="635"/>
            <ac:picMk id="14" creationId="{B3195C12-0C4E-4D2C-B52E-549521171AA1}"/>
          </ac:picMkLst>
        </pc:picChg>
        <pc:picChg chg="del">
          <ac:chgData name="Nazar Shchur" userId="3faffa111ac016f6" providerId="LiveId" clId="{FAF5EBB7-F8CC-4B5B-90FD-9E0B60775CA2}" dt="2021-03-15T16:18:57.649" v="1382" actId="478"/>
          <ac:picMkLst>
            <pc:docMk/>
            <pc:sldMk cId="1736629693" sldId="635"/>
            <ac:picMk id="170" creationId="{AC196F78-4CBE-42DB-950E-7ED55258E001}"/>
          </ac:picMkLst>
        </pc:picChg>
        <pc:picChg chg="del">
          <ac:chgData name="Nazar Shchur" userId="3faffa111ac016f6" providerId="LiveId" clId="{FAF5EBB7-F8CC-4B5B-90FD-9E0B60775CA2}" dt="2021-03-15T16:18:57.649" v="1382" actId="478"/>
          <ac:picMkLst>
            <pc:docMk/>
            <pc:sldMk cId="1736629693" sldId="635"/>
            <ac:picMk id="171" creationId="{58A40ACF-D0AF-4AB3-8C81-606BF0BA508A}"/>
          </ac:picMkLst>
        </pc:picChg>
        <pc:picChg chg="del">
          <ac:chgData name="Nazar Shchur" userId="3faffa111ac016f6" providerId="LiveId" clId="{FAF5EBB7-F8CC-4B5B-90FD-9E0B60775CA2}" dt="2021-03-15T16:18:57.649" v="1382" actId="478"/>
          <ac:picMkLst>
            <pc:docMk/>
            <pc:sldMk cId="1736629693" sldId="635"/>
            <ac:picMk id="172" creationId="{A7E28D9D-A706-4004-A31E-B0284C30ED96}"/>
          </ac:picMkLst>
        </pc:picChg>
        <pc:picChg chg="del">
          <ac:chgData name="Nazar Shchur" userId="3faffa111ac016f6" providerId="LiveId" clId="{FAF5EBB7-F8CC-4B5B-90FD-9E0B60775CA2}" dt="2021-03-15T16:18:57.649" v="1382" actId="478"/>
          <ac:picMkLst>
            <pc:docMk/>
            <pc:sldMk cId="1736629693" sldId="635"/>
            <ac:picMk id="173" creationId="{AE5CACE5-3CDD-407F-9919-47C68E18D630}"/>
          </ac:picMkLst>
        </pc:picChg>
        <pc:picChg chg="del">
          <ac:chgData name="Nazar Shchur" userId="3faffa111ac016f6" providerId="LiveId" clId="{FAF5EBB7-F8CC-4B5B-90FD-9E0B60775CA2}" dt="2021-03-15T16:18:57.649" v="1382" actId="478"/>
          <ac:picMkLst>
            <pc:docMk/>
            <pc:sldMk cId="1736629693" sldId="635"/>
            <ac:picMk id="174" creationId="{E2C8F656-CA95-4C56-BAA6-3AF63E5B12D2}"/>
          </ac:picMkLst>
        </pc:picChg>
        <pc:picChg chg="del">
          <ac:chgData name="Nazar Shchur" userId="3faffa111ac016f6" providerId="LiveId" clId="{FAF5EBB7-F8CC-4B5B-90FD-9E0B60775CA2}" dt="2021-03-15T16:18:57.649" v="1382" actId="478"/>
          <ac:picMkLst>
            <pc:docMk/>
            <pc:sldMk cId="1736629693" sldId="635"/>
            <ac:picMk id="175" creationId="{9C69C4E1-134C-49C4-8F43-8B1C8B2AB581}"/>
          </ac:picMkLst>
        </pc:picChg>
        <pc:picChg chg="del">
          <ac:chgData name="Nazar Shchur" userId="3faffa111ac016f6" providerId="LiveId" clId="{FAF5EBB7-F8CC-4B5B-90FD-9E0B60775CA2}" dt="2021-03-15T16:18:57.649" v="1382" actId="478"/>
          <ac:picMkLst>
            <pc:docMk/>
            <pc:sldMk cId="1736629693" sldId="635"/>
            <ac:picMk id="176" creationId="{72D3DADB-F3C2-4DE0-8A37-313C43170F66}"/>
          </ac:picMkLst>
        </pc:picChg>
        <pc:cxnChg chg="add del">
          <ac:chgData name="Nazar Shchur" userId="3faffa111ac016f6" providerId="LiveId" clId="{FAF5EBB7-F8CC-4B5B-90FD-9E0B60775CA2}" dt="2021-03-15T16:26:51.672" v="1419" actId="478"/>
          <ac:cxnSpMkLst>
            <pc:docMk/>
            <pc:sldMk cId="1736629693" sldId="635"/>
            <ac:cxnSpMk id="5" creationId="{5E59FFD9-AEA1-4A08-8D9F-D57AFFAA7EAA}"/>
          </ac:cxnSpMkLst>
        </pc:cxnChg>
        <pc:cxnChg chg="add mod">
          <ac:chgData name="Nazar Shchur" userId="3faffa111ac016f6" providerId="LiveId" clId="{FAF5EBB7-F8CC-4B5B-90FD-9E0B60775CA2}" dt="2021-03-15T16:27:47.577" v="1429" actId="14100"/>
          <ac:cxnSpMkLst>
            <pc:docMk/>
            <pc:sldMk cId="1736629693" sldId="635"/>
            <ac:cxnSpMk id="32" creationId="{B5B7148A-0339-4D5E-8B25-82DBDF74564E}"/>
          </ac:cxnSpMkLst>
        </pc:cxnChg>
        <pc:cxnChg chg="add mod">
          <ac:chgData name="Nazar Shchur" userId="3faffa111ac016f6" providerId="LiveId" clId="{FAF5EBB7-F8CC-4B5B-90FD-9E0B60775CA2}" dt="2021-03-15T16:28:00.055" v="1432" actId="14100"/>
          <ac:cxnSpMkLst>
            <pc:docMk/>
            <pc:sldMk cId="1736629693" sldId="635"/>
            <ac:cxnSpMk id="39" creationId="{5267C7CC-3762-47FA-BF5F-6357CD039517}"/>
          </ac:cxnSpMkLst>
        </pc:cxnChg>
        <pc:cxnChg chg="add mod">
          <ac:chgData name="Nazar Shchur" userId="3faffa111ac016f6" providerId="LiveId" clId="{FAF5EBB7-F8CC-4B5B-90FD-9E0B60775CA2}" dt="2021-03-15T16:29:33.901" v="1453" actId="1076"/>
          <ac:cxnSpMkLst>
            <pc:docMk/>
            <pc:sldMk cId="1736629693" sldId="635"/>
            <ac:cxnSpMk id="43" creationId="{D502CDDA-D8D7-45CB-BB55-A317BFEFE93B}"/>
          </ac:cxnSpMkLst>
        </pc:cxnChg>
        <pc:cxnChg chg="add mod">
          <ac:chgData name="Nazar Shchur" userId="3faffa111ac016f6" providerId="LiveId" clId="{FAF5EBB7-F8CC-4B5B-90FD-9E0B60775CA2}" dt="2021-03-15T16:29:49.635" v="1456" actId="14100"/>
          <ac:cxnSpMkLst>
            <pc:docMk/>
            <pc:sldMk cId="1736629693" sldId="635"/>
            <ac:cxnSpMk id="44" creationId="{22D3A6B0-838D-43DB-A76B-0538B76E7059}"/>
          </ac:cxnSpMkLst>
        </pc:cxnChg>
      </pc:sldChg>
      <pc:sldChg chg="addSp delSp modSp add del mod ord modTransition delAnim modAnim">
        <pc:chgData name="Nazar Shchur" userId="3faffa111ac016f6" providerId="LiveId" clId="{FAF5EBB7-F8CC-4B5B-90FD-9E0B60775CA2}" dt="2021-03-15T18:45:04.669" v="2123" actId="47"/>
        <pc:sldMkLst>
          <pc:docMk/>
          <pc:sldMk cId="1341237410" sldId="636"/>
        </pc:sldMkLst>
        <pc:spChg chg="add del mod">
          <ac:chgData name="Nazar Shchur" userId="3faffa111ac016f6" providerId="LiveId" clId="{FAF5EBB7-F8CC-4B5B-90FD-9E0B60775CA2}" dt="2021-03-15T16:34:55.267" v="1502" actId="478"/>
          <ac:spMkLst>
            <pc:docMk/>
            <pc:sldMk cId="1341237410" sldId="636"/>
            <ac:spMk id="4" creationId="{E6D2DB05-510E-402E-8AE5-D462C72F4450}"/>
          </ac:spMkLst>
        </pc:spChg>
        <pc:spChg chg="add del mod">
          <ac:chgData name="Nazar Shchur" userId="3faffa111ac016f6" providerId="LiveId" clId="{FAF5EBB7-F8CC-4B5B-90FD-9E0B60775CA2}" dt="2021-03-15T16:37:59.849" v="1524" actId="478"/>
          <ac:spMkLst>
            <pc:docMk/>
            <pc:sldMk cId="1341237410" sldId="636"/>
            <ac:spMk id="6" creationId="{619F4F50-BEF4-426E-B464-5EC502207B57}"/>
          </ac:spMkLst>
        </pc:spChg>
        <pc:spChg chg="add mod">
          <ac:chgData name="Nazar Shchur" userId="3faffa111ac016f6" providerId="LiveId" clId="{FAF5EBB7-F8CC-4B5B-90FD-9E0B60775CA2}" dt="2021-03-15T16:41:52.976" v="1571" actId="164"/>
          <ac:spMkLst>
            <pc:docMk/>
            <pc:sldMk cId="1341237410" sldId="636"/>
            <ac:spMk id="9" creationId="{78ED8EB1-6E16-43E7-BB83-844A0F2A13B8}"/>
          </ac:spMkLst>
        </pc:spChg>
        <pc:spChg chg="mod">
          <ac:chgData name="Nazar Shchur" userId="3faffa111ac016f6" providerId="LiveId" clId="{FAF5EBB7-F8CC-4B5B-90FD-9E0B60775CA2}" dt="2021-03-15T16:55:21.166" v="1697" actId="14100"/>
          <ac:spMkLst>
            <pc:docMk/>
            <pc:sldMk cId="1341237410" sldId="636"/>
            <ac:spMk id="26" creationId="{1F64020E-F28D-4501-A98E-8AC3406DE6A0}"/>
          </ac:spMkLst>
        </pc:spChg>
        <pc:spChg chg="mod">
          <ac:chgData name="Nazar Shchur" userId="3faffa111ac016f6" providerId="LiveId" clId="{FAF5EBB7-F8CC-4B5B-90FD-9E0B60775CA2}" dt="2021-03-15T16:55:29.539" v="1698" actId="1076"/>
          <ac:spMkLst>
            <pc:docMk/>
            <pc:sldMk cId="1341237410" sldId="636"/>
            <ac:spMk id="31" creationId="{91BE5B55-5A1D-45C9-83B1-00A9CC610F44}"/>
          </ac:spMkLst>
        </pc:spChg>
        <pc:spChg chg="add del">
          <ac:chgData name="Nazar Shchur" userId="3faffa111ac016f6" providerId="LiveId" clId="{FAF5EBB7-F8CC-4B5B-90FD-9E0B60775CA2}" dt="2021-03-15T16:34:40.989" v="1500" actId="22"/>
          <ac:spMkLst>
            <pc:docMk/>
            <pc:sldMk cId="1341237410" sldId="636"/>
            <ac:spMk id="33" creationId="{7AB64BBF-A3A6-495A-AB2B-9E684E169338}"/>
          </ac:spMkLst>
        </pc:spChg>
        <pc:spChg chg="add mod">
          <ac:chgData name="Nazar Shchur" userId="3faffa111ac016f6" providerId="LiveId" clId="{FAF5EBB7-F8CC-4B5B-90FD-9E0B60775CA2}" dt="2021-03-15T16:46:37.497" v="1633" actId="1076"/>
          <ac:spMkLst>
            <pc:docMk/>
            <pc:sldMk cId="1341237410" sldId="636"/>
            <ac:spMk id="40" creationId="{F1156E71-3521-4238-9BC5-FCDA33EC730C}"/>
          </ac:spMkLst>
        </pc:spChg>
        <pc:spChg chg="del">
          <ac:chgData name="Nazar Shchur" userId="3faffa111ac016f6" providerId="LiveId" clId="{FAF5EBB7-F8CC-4B5B-90FD-9E0B60775CA2}" dt="2021-03-15T16:31:28.072" v="1469" actId="478"/>
          <ac:spMkLst>
            <pc:docMk/>
            <pc:sldMk cId="1341237410" sldId="636"/>
            <ac:spMk id="42" creationId="{60736E7F-0A94-4B5B-A7ED-6334057489E1}"/>
          </ac:spMkLst>
        </pc:spChg>
        <pc:spChg chg="add mod">
          <ac:chgData name="Nazar Shchur" userId="3faffa111ac016f6" providerId="LiveId" clId="{FAF5EBB7-F8CC-4B5B-90FD-9E0B60775CA2}" dt="2021-03-15T16:55:31.985" v="1699" actId="1076"/>
          <ac:spMkLst>
            <pc:docMk/>
            <pc:sldMk cId="1341237410" sldId="636"/>
            <ac:spMk id="45" creationId="{2594CCB9-C503-4DAB-96CE-63F8887E9881}"/>
          </ac:spMkLst>
        </pc:spChg>
        <pc:spChg chg="del">
          <ac:chgData name="Nazar Shchur" userId="3faffa111ac016f6" providerId="LiveId" clId="{FAF5EBB7-F8CC-4B5B-90FD-9E0B60775CA2}" dt="2021-03-15T16:31:28.072" v="1469" actId="478"/>
          <ac:spMkLst>
            <pc:docMk/>
            <pc:sldMk cId="1341237410" sldId="636"/>
            <ac:spMk id="47" creationId="{661F561C-BA01-4C69-9984-DA7743E68752}"/>
          </ac:spMkLst>
        </pc:spChg>
        <pc:spChg chg="add mod">
          <ac:chgData name="Nazar Shchur" userId="3faffa111ac016f6" providerId="LiveId" clId="{FAF5EBB7-F8CC-4B5B-90FD-9E0B60775CA2}" dt="2021-03-15T16:46:58.052" v="1645" actId="20577"/>
          <ac:spMkLst>
            <pc:docMk/>
            <pc:sldMk cId="1341237410" sldId="636"/>
            <ac:spMk id="49" creationId="{DB58C118-B1D1-4EB8-ADFB-CEA23287EA02}"/>
          </ac:spMkLst>
        </pc:spChg>
        <pc:spChg chg="add mod">
          <ac:chgData name="Nazar Shchur" userId="3faffa111ac016f6" providerId="LiveId" clId="{FAF5EBB7-F8CC-4B5B-90FD-9E0B60775CA2}" dt="2021-03-15T16:50:55.317" v="1679" actId="207"/>
          <ac:spMkLst>
            <pc:docMk/>
            <pc:sldMk cId="1341237410" sldId="636"/>
            <ac:spMk id="65" creationId="{D45C4E9D-E539-4BF2-80EB-7B90911646B9}"/>
          </ac:spMkLst>
        </pc:spChg>
        <pc:spChg chg="add mod">
          <ac:chgData name="Nazar Shchur" userId="3faffa111ac016f6" providerId="LiveId" clId="{FAF5EBB7-F8CC-4B5B-90FD-9E0B60775CA2}" dt="2021-03-15T16:50:59.497" v="1680" actId="1076"/>
          <ac:spMkLst>
            <pc:docMk/>
            <pc:sldMk cId="1341237410" sldId="636"/>
            <ac:spMk id="66" creationId="{7F5E2085-7194-4177-80EE-BE3261D9B799}"/>
          </ac:spMkLst>
        </pc:spChg>
        <pc:spChg chg="add del mod">
          <ac:chgData name="Nazar Shchur" userId="3faffa111ac016f6" providerId="LiveId" clId="{FAF5EBB7-F8CC-4B5B-90FD-9E0B60775CA2}" dt="2021-03-15T17:01:31.188" v="1714" actId="478"/>
          <ac:spMkLst>
            <pc:docMk/>
            <pc:sldMk cId="1341237410" sldId="636"/>
            <ac:spMk id="67" creationId="{CB52D9EC-AE73-4E6C-955C-81DE70A8E7FE}"/>
          </ac:spMkLst>
        </pc:spChg>
        <pc:grpChg chg="add mod">
          <ac:chgData name="Nazar Shchur" userId="3faffa111ac016f6" providerId="LiveId" clId="{FAF5EBB7-F8CC-4B5B-90FD-9E0B60775CA2}" dt="2021-03-15T16:41:56.484" v="1572" actId="1076"/>
          <ac:grpSpMkLst>
            <pc:docMk/>
            <pc:sldMk cId="1341237410" sldId="636"/>
            <ac:grpSpMk id="12" creationId="{3BA35B47-3320-49EA-88F1-AF2341D9342B}"/>
          </ac:grpSpMkLst>
        </pc:grpChg>
        <pc:picChg chg="add del mod">
          <ac:chgData name="Nazar Shchur" userId="3faffa111ac016f6" providerId="LiveId" clId="{FAF5EBB7-F8CC-4B5B-90FD-9E0B60775CA2}" dt="2021-03-15T16:34:32.758" v="1498" actId="478"/>
          <ac:picMkLst>
            <pc:docMk/>
            <pc:sldMk cId="1341237410" sldId="636"/>
            <ac:picMk id="3" creationId="{2747FAEF-B8EB-467D-AB64-D9F3CB30E3CB}"/>
          </ac:picMkLst>
        </pc:picChg>
        <pc:picChg chg="add del mod modCrop">
          <ac:chgData name="Nazar Shchur" userId="3faffa111ac016f6" providerId="LiveId" clId="{FAF5EBB7-F8CC-4B5B-90FD-9E0B60775CA2}" dt="2021-03-15T16:40:03.691" v="1550" actId="478"/>
          <ac:picMkLst>
            <pc:docMk/>
            <pc:sldMk cId="1341237410" sldId="636"/>
            <ac:picMk id="8" creationId="{EDC4CFFE-07EB-4F92-938D-B04E10C201B5}"/>
          </ac:picMkLst>
        </pc:picChg>
        <pc:picChg chg="add mod">
          <ac:chgData name="Nazar Shchur" userId="3faffa111ac016f6" providerId="LiveId" clId="{FAF5EBB7-F8CC-4B5B-90FD-9E0B60775CA2}" dt="2021-03-15T16:41:52.976" v="1571" actId="164"/>
          <ac:picMkLst>
            <pc:docMk/>
            <pc:sldMk cId="1341237410" sldId="636"/>
            <ac:picMk id="11" creationId="{82035E33-2F0B-4C35-97DA-14AE03DF55F7}"/>
          </ac:picMkLst>
        </pc:picChg>
        <pc:cxnChg chg="del">
          <ac:chgData name="Nazar Shchur" userId="3faffa111ac016f6" providerId="LiveId" clId="{FAF5EBB7-F8CC-4B5B-90FD-9E0B60775CA2}" dt="2021-03-15T16:31:28.072" v="1469" actId="478"/>
          <ac:cxnSpMkLst>
            <pc:docMk/>
            <pc:sldMk cId="1341237410" sldId="636"/>
            <ac:cxnSpMk id="32" creationId="{B5B7148A-0339-4D5E-8B25-82DBDF74564E}"/>
          </ac:cxnSpMkLst>
        </pc:cxnChg>
        <pc:cxnChg chg="add mod">
          <ac:chgData name="Nazar Shchur" userId="3faffa111ac016f6" providerId="LiveId" clId="{FAF5EBB7-F8CC-4B5B-90FD-9E0B60775CA2}" dt="2021-03-15T16:46:29.510" v="1631" actId="14100"/>
          <ac:cxnSpMkLst>
            <pc:docMk/>
            <pc:sldMk cId="1341237410" sldId="636"/>
            <ac:cxnSpMk id="37" creationId="{97C01803-D079-4306-8844-72D895C117C0}"/>
          </ac:cxnSpMkLst>
        </pc:cxnChg>
        <pc:cxnChg chg="add mod">
          <ac:chgData name="Nazar Shchur" userId="3faffa111ac016f6" providerId="LiveId" clId="{FAF5EBB7-F8CC-4B5B-90FD-9E0B60775CA2}" dt="2021-03-15T16:46:33.391" v="1632" actId="14100"/>
          <ac:cxnSpMkLst>
            <pc:docMk/>
            <pc:sldMk cId="1341237410" sldId="636"/>
            <ac:cxnSpMk id="38" creationId="{859449DA-F6AF-4414-B71A-79C72C5630A1}"/>
          </ac:cxnSpMkLst>
        </pc:cxnChg>
        <pc:cxnChg chg="del">
          <ac:chgData name="Nazar Shchur" userId="3faffa111ac016f6" providerId="LiveId" clId="{FAF5EBB7-F8CC-4B5B-90FD-9E0B60775CA2}" dt="2021-03-15T16:31:28.072" v="1469" actId="478"/>
          <ac:cxnSpMkLst>
            <pc:docMk/>
            <pc:sldMk cId="1341237410" sldId="636"/>
            <ac:cxnSpMk id="39" creationId="{5267C7CC-3762-47FA-BF5F-6357CD039517}"/>
          </ac:cxnSpMkLst>
        </pc:cxnChg>
        <pc:cxnChg chg="del">
          <ac:chgData name="Nazar Shchur" userId="3faffa111ac016f6" providerId="LiveId" clId="{FAF5EBB7-F8CC-4B5B-90FD-9E0B60775CA2}" dt="2021-03-15T16:31:28.072" v="1469" actId="478"/>
          <ac:cxnSpMkLst>
            <pc:docMk/>
            <pc:sldMk cId="1341237410" sldId="636"/>
            <ac:cxnSpMk id="43" creationId="{D502CDDA-D8D7-45CB-BB55-A317BFEFE93B}"/>
          </ac:cxnSpMkLst>
        </pc:cxnChg>
        <pc:cxnChg chg="del">
          <ac:chgData name="Nazar Shchur" userId="3faffa111ac016f6" providerId="LiveId" clId="{FAF5EBB7-F8CC-4B5B-90FD-9E0B60775CA2}" dt="2021-03-15T16:31:28.072" v="1469" actId="478"/>
          <ac:cxnSpMkLst>
            <pc:docMk/>
            <pc:sldMk cId="1341237410" sldId="636"/>
            <ac:cxnSpMk id="44" creationId="{22D3A6B0-838D-43DB-A76B-0538B76E7059}"/>
          </ac:cxnSpMkLst>
        </pc:cxnChg>
        <pc:cxnChg chg="add del mod">
          <ac:chgData name="Nazar Shchur" userId="3faffa111ac016f6" providerId="LiveId" clId="{FAF5EBB7-F8CC-4B5B-90FD-9E0B60775CA2}" dt="2021-03-15T16:45:56.672" v="1622" actId="478"/>
          <ac:cxnSpMkLst>
            <pc:docMk/>
            <pc:sldMk cId="1341237410" sldId="636"/>
            <ac:cxnSpMk id="46" creationId="{F2124A74-7A55-4093-8D63-F599EBC5B744}"/>
          </ac:cxnSpMkLst>
        </pc:cxnChg>
        <pc:cxnChg chg="add del mod">
          <ac:chgData name="Nazar Shchur" userId="3faffa111ac016f6" providerId="LiveId" clId="{FAF5EBB7-F8CC-4B5B-90FD-9E0B60775CA2}" dt="2021-03-15T16:45:57.505" v="1623" actId="478"/>
          <ac:cxnSpMkLst>
            <pc:docMk/>
            <pc:sldMk cId="1341237410" sldId="636"/>
            <ac:cxnSpMk id="48" creationId="{2C1C3FDC-890F-482F-BA98-DB7B1815E749}"/>
          </ac:cxnSpMkLst>
        </pc:cxnChg>
        <pc:cxnChg chg="add del mod">
          <ac:chgData name="Nazar Shchur" userId="3faffa111ac016f6" providerId="LiveId" clId="{FAF5EBB7-F8CC-4B5B-90FD-9E0B60775CA2}" dt="2021-03-15T16:46:40.438" v="1635" actId="478"/>
          <ac:cxnSpMkLst>
            <pc:docMk/>
            <pc:sldMk cId="1341237410" sldId="636"/>
            <ac:cxnSpMk id="53" creationId="{C64DD5F6-084B-4571-8F28-9CF0B6C6DCDB}"/>
          </ac:cxnSpMkLst>
        </pc:cxnChg>
        <pc:cxnChg chg="add del mod">
          <ac:chgData name="Nazar Shchur" userId="3faffa111ac016f6" providerId="LiveId" clId="{FAF5EBB7-F8CC-4B5B-90FD-9E0B60775CA2}" dt="2021-03-15T16:46:39.650" v="1634" actId="478"/>
          <ac:cxnSpMkLst>
            <pc:docMk/>
            <pc:sldMk cId="1341237410" sldId="636"/>
            <ac:cxnSpMk id="54" creationId="{2D4B608F-A020-4308-9C09-A364B20B14E5}"/>
          </ac:cxnSpMkLst>
        </pc:cxnChg>
        <pc:cxnChg chg="add mod">
          <ac:chgData name="Nazar Shchur" userId="3faffa111ac016f6" providerId="LiveId" clId="{FAF5EBB7-F8CC-4B5B-90FD-9E0B60775CA2}" dt="2021-03-15T16:46:50.750" v="1637" actId="1076"/>
          <ac:cxnSpMkLst>
            <pc:docMk/>
            <pc:sldMk cId="1341237410" sldId="636"/>
            <ac:cxnSpMk id="60" creationId="{6646F757-2012-4F92-9E22-DBE95BB21AE1}"/>
          </ac:cxnSpMkLst>
        </pc:cxnChg>
        <pc:cxnChg chg="add mod">
          <ac:chgData name="Nazar Shchur" userId="3faffa111ac016f6" providerId="LiveId" clId="{FAF5EBB7-F8CC-4B5B-90FD-9E0B60775CA2}" dt="2021-03-15T16:46:50.750" v="1637" actId="1076"/>
          <ac:cxnSpMkLst>
            <pc:docMk/>
            <pc:sldMk cId="1341237410" sldId="636"/>
            <ac:cxnSpMk id="61" creationId="{EC41E2F8-B5CB-46AF-AE3A-7170B4C7F107}"/>
          </ac:cxnSpMkLst>
        </pc:cxnChg>
        <pc:cxnChg chg="add mod">
          <ac:chgData name="Nazar Shchur" userId="3faffa111ac016f6" providerId="LiveId" clId="{FAF5EBB7-F8CC-4B5B-90FD-9E0B60775CA2}" dt="2021-03-15T16:49:02.142" v="1658" actId="1035"/>
          <ac:cxnSpMkLst>
            <pc:docMk/>
            <pc:sldMk cId="1341237410" sldId="636"/>
            <ac:cxnSpMk id="63" creationId="{81113AD2-176A-47B2-9DCD-1F0500396BF2}"/>
          </ac:cxnSpMkLst>
        </pc:cxnChg>
        <pc:cxnChg chg="add mod">
          <ac:chgData name="Nazar Shchur" userId="3faffa111ac016f6" providerId="LiveId" clId="{FAF5EBB7-F8CC-4B5B-90FD-9E0B60775CA2}" dt="2021-03-15T16:49:07.968" v="1660" actId="1076"/>
          <ac:cxnSpMkLst>
            <pc:docMk/>
            <pc:sldMk cId="1341237410" sldId="636"/>
            <ac:cxnSpMk id="64" creationId="{730AD866-6444-45C1-8325-82FC055D9DBD}"/>
          </ac:cxnSpMkLst>
        </pc:cxnChg>
      </pc:sldChg>
      <pc:sldChg chg="addSp delSp modSp add mod delAnim modAnim">
        <pc:chgData name="Nazar Shchur" userId="3faffa111ac016f6" providerId="LiveId" clId="{FAF5EBB7-F8CC-4B5B-90FD-9E0B60775CA2}" dt="2021-03-16T07:12:45.457" v="2139" actId="20577"/>
        <pc:sldMkLst>
          <pc:docMk/>
          <pc:sldMk cId="969840976" sldId="637"/>
        </pc:sldMkLst>
        <pc:spChg chg="add mod">
          <ac:chgData name="Nazar Shchur" userId="3faffa111ac016f6" providerId="LiveId" clId="{FAF5EBB7-F8CC-4B5B-90FD-9E0B60775CA2}" dt="2021-03-15T17:29:10.988" v="1740" actId="14100"/>
          <ac:spMkLst>
            <pc:docMk/>
            <pc:sldMk cId="969840976" sldId="637"/>
            <ac:spMk id="2" creationId="{59C79843-1EF0-482F-8732-7826C80CA8DF}"/>
          </ac:spMkLst>
        </pc:spChg>
        <pc:spChg chg="add mod">
          <ac:chgData name="Nazar Shchur" userId="3faffa111ac016f6" providerId="LiveId" clId="{FAF5EBB7-F8CC-4B5B-90FD-9E0B60775CA2}" dt="2021-03-15T17:29:24.405" v="1742" actId="1076"/>
          <ac:spMkLst>
            <pc:docMk/>
            <pc:sldMk cId="969840976" sldId="637"/>
            <ac:spMk id="35" creationId="{0275B6E2-4BE6-4650-9575-D8A4A5D3F278}"/>
          </ac:spMkLst>
        </pc:spChg>
        <pc:spChg chg="add mod">
          <ac:chgData name="Nazar Shchur" userId="3faffa111ac016f6" providerId="LiveId" clId="{FAF5EBB7-F8CC-4B5B-90FD-9E0B60775CA2}" dt="2021-03-15T18:01:21.212" v="1823" actId="14100"/>
          <ac:spMkLst>
            <pc:docMk/>
            <pc:sldMk cId="969840976" sldId="637"/>
            <ac:spMk id="36" creationId="{0D7B5DFC-B43C-43BE-A4CB-13319BD4638B}"/>
          </ac:spMkLst>
        </pc:spChg>
        <pc:spChg chg="add del mod">
          <ac:chgData name="Nazar Shchur" userId="3faffa111ac016f6" providerId="LiveId" clId="{FAF5EBB7-F8CC-4B5B-90FD-9E0B60775CA2}" dt="2021-03-15T17:32:59.998" v="1767"/>
          <ac:spMkLst>
            <pc:docMk/>
            <pc:sldMk cId="969840976" sldId="637"/>
            <ac:spMk id="39" creationId="{6568F429-5914-4EC0-A95D-14071BC8CFCF}"/>
          </ac:spMkLst>
        </pc:spChg>
        <pc:spChg chg="del">
          <ac:chgData name="Nazar Shchur" userId="3faffa111ac016f6" providerId="LiveId" clId="{FAF5EBB7-F8CC-4B5B-90FD-9E0B60775CA2}" dt="2021-03-15T16:59:46.881" v="1712" actId="478"/>
          <ac:spMkLst>
            <pc:docMk/>
            <pc:sldMk cId="969840976" sldId="637"/>
            <ac:spMk id="40" creationId="{F1156E71-3521-4238-9BC5-FCDA33EC730C}"/>
          </ac:spMkLst>
        </pc:spChg>
        <pc:spChg chg="add mod">
          <ac:chgData name="Nazar Shchur" userId="3faffa111ac016f6" providerId="LiveId" clId="{FAF5EBB7-F8CC-4B5B-90FD-9E0B60775CA2}" dt="2021-03-15T17:33:36.772" v="1773" actId="14100"/>
          <ac:spMkLst>
            <pc:docMk/>
            <pc:sldMk cId="969840976" sldId="637"/>
            <ac:spMk id="41" creationId="{CAA24991-0019-4335-961D-CC12B6194E0A}"/>
          </ac:spMkLst>
        </pc:spChg>
        <pc:spChg chg="add del mod">
          <ac:chgData name="Nazar Shchur" userId="3faffa111ac016f6" providerId="LiveId" clId="{FAF5EBB7-F8CC-4B5B-90FD-9E0B60775CA2}" dt="2021-03-15T17:33:39.475" v="1774" actId="478"/>
          <ac:spMkLst>
            <pc:docMk/>
            <pc:sldMk cId="969840976" sldId="637"/>
            <ac:spMk id="42" creationId="{7181DC50-DDA0-49EE-A784-E3A753F7BE61}"/>
          </ac:spMkLst>
        </pc:spChg>
        <pc:spChg chg="add del mod">
          <ac:chgData name="Nazar Shchur" userId="3faffa111ac016f6" providerId="LiveId" clId="{FAF5EBB7-F8CC-4B5B-90FD-9E0B60775CA2}" dt="2021-03-15T17:33:53.481" v="1779" actId="478"/>
          <ac:spMkLst>
            <pc:docMk/>
            <pc:sldMk cId="969840976" sldId="637"/>
            <ac:spMk id="43" creationId="{944CD93D-EEAF-4268-9A55-82EF6CD071D0}"/>
          </ac:spMkLst>
        </pc:spChg>
        <pc:spChg chg="add mod">
          <ac:chgData name="Nazar Shchur" userId="3faffa111ac016f6" providerId="LiveId" clId="{FAF5EBB7-F8CC-4B5B-90FD-9E0B60775CA2}" dt="2021-03-15T17:34:10.348" v="1785" actId="1036"/>
          <ac:spMkLst>
            <pc:docMk/>
            <pc:sldMk cId="969840976" sldId="637"/>
            <ac:spMk id="44" creationId="{EA97EA94-A098-4E89-8DBB-DB0AA29F235E}"/>
          </ac:spMkLst>
        </pc:spChg>
        <pc:spChg chg="add mod">
          <ac:chgData name="Nazar Shchur" userId="3faffa111ac016f6" providerId="LiveId" clId="{FAF5EBB7-F8CC-4B5B-90FD-9E0B60775CA2}" dt="2021-03-15T17:34:08.377" v="1784" actId="1076"/>
          <ac:spMkLst>
            <pc:docMk/>
            <pc:sldMk cId="969840976" sldId="637"/>
            <ac:spMk id="46" creationId="{6B5C2BC2-B19A-4F0B-8CD6-9BABA7B02DF0}"/>
          </ac:spMkLst>
        </pc:spChg>
        <pc:spChg chg="add mod">
          <ac:chgData name="Nazar Shchur" userId="3faffa111ac016f6" providerId="LiveId" clId="{FAF5EBB7-F8CC-4B5B-90FD-9E0B60775CA2}" dt="2021-03-15T17:34:20.824" v="1787" actId="1076"/>
          <ac:spMkLst>
            <pc:docMk/>
            <pc:sldMk cId="969840976" sldId="637"/>
            <ac:spMk id="47" creationId="{41CE5C5A-D48E-4364-884D-B0497B93F96F}"/>
          </ac:spMkLst>
        </pc:spChg>
        <pc:spChg chg="add mod">
          <ac:chgData name="Nazar Shchur" userId="3faffa111ac016f6" providerId="LiveId" clId="{FAF5EBB7-F8CC-4B5B-90FD-9E0B60775CA2}" dt="2021-03-15T17:34:31.323" v="1789" actId="1076"/>
          <ac:spMkLst>
            <pc:docMk/>
            <pc:sldMk cId="969840976" sldId="637"/>
            <ac:spMk id="48" creationId="{12CE511F-A0AA-4058-9CA3-0931258FC565}"/>
          </ac:spMkLst>
        </pc:spChg>
        <pc:spChg chg="del">
          <ac:chgData name="Nazar Shchur" userId="3faffa111ac016f6" providerId="LiveId" clId="{FAF5EBB7-F8CC-4B5B-90FD-9E0B60775CA2}" dt="2021-03-15T16:59:46.881" v="1712" actId="478"/>
          <ac:spMkLst>
            <pc:docMk/>
            <pc:sldMk cId="969840976" sldId="637"/>
            <ac:spMk id="49" creationId="{DB58C118-B1D1-4EB8-ADFB-CEA23287EA02}"/>
          </ac:spMkLst>
        </pc:spChg>
        <pc:spChg chg="add mod">
          <ac:chgData name="Nazar Shchur" userId="3faffa111ac016f6" providerId="LiveId" clId="{FAF5EBB7-F8CC-4B5B-90FD-9E0B60775CA2}" dt="2021-03-16T07:12:42.078" v="2137" actId="20577"/>
          <ac:spMkLst>
            <pc:docMk/>
            <pc:sldMk cId="969840976" sldId="637"/>
            <ac:spMk id="50" creationId="{6E15BE29-B478-498C-ADC4-08B691251389}"/>
          </ac:spMkLst>
        </pc:spChg>
        <pc:spChg chg="add mod">
          <ac:chgData name="Nazar Shchur" userId="3faffa111ac016f6" providerId="LiveId" clId="{FAF5EBB7-F8CC-4B5B-90FD-9E0B60775CA2}" dt="2021-03-16T07:12:45.457" v="2139" actId="20577"/>
          <ac:spMkLst>
            <pc:docMk/>
            <pc:sldMk cId="969840976" sldId="637"/>
            <ac:spMk id="51" creationId="{26AEA7EB-BE3B-45C9-9C37-9A25E7C24EA7}"/>
          </ac:spMkLst>
        </pc:spChg>
        <pc:spChg chg="add del mod">
          <ac:chgData name="Nazar Shchur" userId="3faffa111ac016f6" providerId="LiveId" clId="{FAF5EBB7-F8CC-4B5B-90FD-9E0B60775CA2}" dt="2021-03-15T18:04:15.362" v="1853" actId="478"/>
          <ac:spMkLst>
            <pc:docMk/>
            <pc:sldMk cId="969840976" sldId="637"/>
            <ac:spMk id="52" creationId="{88C58A68-94AD-457E-A630-A3F3A2F43FEC}"/>
          </ac:spMkLst>
        </pc:spChg>
        <pc:spChg chg="add mod">
          <ac:chgData name="Nazar Shchur" userId="3faffa111ac016f6" providerId="LiveId" clId="{FAF5EBB7-F8CC-4B5B-90FD-9E0B60775CA2}" dt="2021-03-15T18:04:15.789" v="1854"/>
          <ac:spMkLst>
            <pc:docMk/>
            <pc:sldMk cId="969840976" sldId="637"/>
            <ac:spMk id="53" creationId="{EFA472D8-C78C-4A57-ABA9-C03FC67F142F}"/>
          </ac:spMkLst>
        </pc:spChg>
        <pc:spChg chg="del">
          <ac:chgData name="Nazar Shchur" userId="3faffa111ac016f6" providerId="LiveId" clId="{FAF5EBB7-F8CC-4B5B-90FD-9E0B60775CA2}" dt="2021-03-15T16:59:46.881" v="1712" actId="478"/>
          <ac:spMkLst>
            <pc:docMk/>
            <pc:sldMk cId="969840976" sldId="637"/>
            <ac:spMk id="65" creationId="{D45C4E9D-E539-4BF2-80EB-7B90911646B9}"/>
          </ac:spMkLst>
        </pc:spChg>
        <pc:spChg chg="del">
          <ac:chgData name="Nazar Shchur" userId="3faffa111ac016f6" providerId="LiveId" clId="{FAF5EBB7-F8CC-4B5B-90FD-9E0B60775CA2}" dt="2021-03-15T16:59:46.881" v="1712" actId="478"/>
          <ac:spMkLst>
            <pc:docMk/>
            <pc:sldMk cId="969840976" sldId="637"/>
            <ac:spMk id="66" creationId="{7F5E2085-7194-4177-80EE-BE3261D9B799}"/>
          </ac:spMkLst>
        </pc:spChg>
        <pc:grpChg chg="mod">
          <ac:chgData name="Nazar Shchur" userId="3faffa111ac016f6" providerId="LiveId" clId="{FAF5EBB7-F8CC-4B5B-90FD-9E0B60775CA2}" dt="2021-03-15T17:28:53.725" v="1720" actId="1076"/>
          <ac:grpSpMkLst>
            <pc:docMk/>
            <pc:sldMk cId="969840976" sldId="637"/>
            <ac:grpSpMk id="12" creationId="{3BA35B47-3320-49EA-88F1-AF2341D9342B}"/>
          </ac:grpSpMkLst>
        </pc:grpChg>
        <pc:cxnChg chg="del">
          <ac:chgData name="Nazar Shchur" userId="3faffa111ac016f6" providerId="LiveId" clId="{FAF5EBB7-F8CC-4B5B-90FD-9E0B60775CA2}" dt="2021-03-15T16:59:46.881" v="1712" actId="478"/>
          <ac:cxnSpMkLst>
            <pc:docMk/>
            <pc:sldMk cId="969840976" sldId="637"/>
            <ac:cxnSpMk id="37" creationId="{97C01803-D079-4306-8844-72D895C117C0}"/>
          </ac:cxnSpMkLst>
        </pc:cxnChg>
        <pc:cxnChg chg="del">
          <ac:chgData name="Nazar Shchur" userId="3faffa111ac016f6" providerId="LiveId" clId="{FAF5EBB7-F8CC-4B5B-90FD-9E0B60775CA2}" dt="2021-03-15T16:59:46.881" v="1712" actId="478"/>
          <ac:cxnSpMkLst>
            <pc:docMk/>
            <pc:sldMk cId="969840976" sldId="637"/>
            <ac:cxnSpMk id="38" creationId="{859449DA-F6AF-4414-B71A-79C72C5630A1}"/>
          </ac:cxnSpMkLst>
        </pc:cxnChg>
        <pc:cxnChg chg="del">
          <ac:chgData name="Nazar Shchur" userId="3faffa111ac016f6" providerId="LiveId" clId="{FAF5EBB7-F8CC-4B5B-90FD-9E0B60775CA2}" dt="2021-03-15T16:59:46.881" v="1712" actId="478"/>
          <ac:cxnSpMkLst>
            <pc:docMk/>
            <pc:sldMk cId="969840976" sldId="637"/>
            <ac:cxnSpMk id="60" creationId="{6646F757-2012-4F92-9E22-DBE95BB21AE1}"/>
          </ac:cxnSpMkLst>
        </pc:cxnChg>
        <pc:cxnChg chg="del">
          <ac:chgData name="Nazar Shchur" userId="3faffa111ac016f6" providerId="LiveId" clId="{FAF5EBB7-F8CC-4B5B-90FD-9E0B60775CA2}" dt="2021-03-15T16:59:46.881" v="1712" actId="478"/>
          <ac:cxnSpMkLst>
            <pc:docMk/>
            <pc:sldMk cId="969840976" sldId="637"/>
            <ac:cxnSpMk id="61" creationId="{EC41E2F8-B5CB-46AF-AE3A-7170B4C7F107}"/>
          </ac:cxnSpMkLst>
        </pc:cxnChg>
        <pc:cxnChg chg="del">
          <ac:chgData name="Nazar Shchur" userId="3faffa111ac016f6" providerId="LiveId" clId="{FAF5EBB7-F8CC-4B5B-90FD-9E0B60775CA2}" dt="2021-03-15T16:59:46.881" v="1712" actId="478"/>
          <ac:cxnSpMkLst>
            <pc:docMk/>
            <pc:sldMk cId="969840976" sldId="637"/>
            <ac:cxnSpMk id="63" creationId="{81113AD2-176A-47B2-9DCD-1F0500396BF2}"/>
          </ac:cxnSpMkLst>
        </pc:cxnChg>
        <pc:cxnChg chg="del">
          <ac:chgData name="Nazar Shchur" userId="3faffa111ac016f6" providerId="LiveId" clId="{FAF5EBB7-F8CC-4B5B-90FD-9E0B60775CA2}" dt="2021-03-15T16:59:46.881" v="1712" actId="478"/>
          <ac:cxnSpMkLst>
            <pc:docMk/>
            <pc:sldMk cId="969840976" sldId="637"/>
            <ac:cxnSpMk id="64" creationId="{730AD866-6444-45C1-8325-82FC055D9DBD}"/>
          </ac:cxnSpMkLst>
        </pc:cxnChg>
      </pc:sldChg>
      <pc:sldChg chg="addSp delSp modSp add mod delAnim modAnim">
        <pc:chgData name="Nazar Shchur" userId="3faffa111ac016f6" providerId="LiveId" clId="{FAF5EBB7-F8CC-4B5B-90FD-9E0B60775CA2}" dt="2021-03-15T18:13:23.542" v="1903"/>
        <pc:sldMkLst>
          <pc:docMk/>
          <pc:sldMk cId="3417503488" sldId="638"/>
        </pc:sldMkLst>
        <pc:spChg chg="del">
          <ac:chgData name="Nazar Shchur" userId="3faffa111ac016f6" providerId="LiveId" clId="{FAF5EBB7-F8CC-4B5B-90FD-9E0B60775CA2}" dt="2021-03-15T18:03:58.877" v="1851" actId="478"/>
          <ac:spMkLst>
            <pc:docMk/>
            <pc:sldMk cId="3417503488" sldId="638"/>
            <ac:spMk id="2" creationId="{59C79843-1EF0-482F-8732-7826C80CA8DF}"/>
          </ac:spMkLst>
        </pc:spChg>
        <pc:spChg chg="del">
          <ac:chgData name="Nazar Shchur" userId="3faffa111ac016f6" providerId="LiveId" clId="{FAF5EBB7-F8CC-4B5B-90FD-9E0B60775CA2}" dt="2021-03-15T18:03:58.877" v="1851" actId="478"/>
          <ac:spMkLst>
            <pc:docMk/>
            <pc:sldMk cId="3417503488" sldId="638"/>
            <ac:spMk id="35" creationId="{0275B6E2-4BE6-4650-9575-D8A4A5D3F278}"/>
          </ac:spMkLst>
        </pc:spChg>
        <pc:spChg chg="del">
          <ac:chgData name="Nazar Shchur" userId="3faffa111ac016f6" providerId="LiveId" clId="{FAF5EBB7-F8CC-4B5B-90FD-9E0B60775CA2}" dt="2021-03-15T18:03:43.371" v="1850" actId="478"/>
          <ac:spMkLst>
            <pc:docMk/>
            <pc:sldMk cId="3417503488" sldId="638"/>
            <ac:spMk id="36" creationId="{0D7B5DFC-B43C-43BE-A4CB-13319BD4638B}"/>
          </ac:spMkLst>
        </pc:spChg>
        <pc:spChg chg="add mod">
          <ac:chgData name="Nazar Shchur" userId="3faffa111ac016f6" providerId="LiveId" clId="{FAF5EBB7-F8CC-4B5B-90FD-9E0B60775CA2}" dt="2021-03-15T18:07:09.662" v="1862" actId="207"/>
          <ac:spMkLst>
            <pc:docMk/>
            <pc:sldMk cId="3417503488" sldId="638"/>
            <ac:spMk id="37" creationId="{11EF2D07-1675-48C7-9361-068E9D6D353D}"/>
          </ac:spMkLst>
        </pc:spChg>
        <pc:spChg chg="add mod">
          <ac:chgData name="Nazar Shchur" userId="3faffa111ac016f6" providerId="LiveId" clId="{FAF5EBB7-F8CC-4B5B-90FD-9E0B60775CA2}" dt="2021-03-15T18:08:08.097" v="1879" actId="14100"/>
          <ac:spMkLst>
            <pc:docMk/>
            <pc:sldMk cId="3417503488" sldId="638"/>
            <ac:spMk id="39" creationId="{0553D800-48C7-4167-A7E9-FFCD45C7ADA1}"/>
          </ac:spMkLst>
        </pc:spChg>
        <pc:spChg chg="del">
          <ac:chgData name="Nazar Shchur" userId="3faffa111ac016f6" providerId="LiveId" clId="{FAF5EBB7-F8CC-4B5B-90FD-9E0B60775CA2}" dt="2021-03-15T18:03:58.877" v="1851" actId="478"/>
          <ac:spMkLst>
            <pc:docMk/>
            <pc:sldMk cId="3417503488" sldId="638"/>
            <ac:spMk id="41" creationId="{CAA24991-0019-4335-961D-CC12B6194E0A}"/>
          </ac:spMkLst>
        </pc:spChg>
        <pc:spChg chg="add mod">
          <ac:chgData name="Nazar Shchur" userId="3faffa111ac016f6" providerId="LiveId" clId="{FAF5EBB7-F8CC-4B5B-90FD-9E0B60775CA2}" dt="2021-03-15T18:08:31.554" v="1888" actId="20577"/>
          <ac:spMkLst>
            <pc:docMk/>
            <pc:sldMk cId="3417503488" sldId="638"/>
            <ac:spMk id="42" creationId="{0497D01C-AF97-4A2C-A45F-9D64BECB3721}"/>
          </ac:spMkLst>
        </pc:spChg>
        <pc:spChg chg="del">
          <ac:chgData name="Nazar Shchur" userId="3faffa111ac016f6" providerId="LiveId" clId="{FAF5EBB7-F8CC-4B5B-90FD-9E0B60775CA2}" dt="2021-03-15T18:03:58.877" v="1851" actId="478"/>
          <ac:spMkLst>
            <pc:docMk/>
            <pc:sldMk cId="3417503488" sldId="638"/>
            <ac:spMk id="44" creationId="{EA97EA94-A098-4E89-8DBB-DB0AA29F235E}"/>
          </ac:spMkLst>
        </pc:spChg>
        <pc:spChg chg="del">
          <ac:chgData name="Nazar Shchur" userId="3faffa111ac016f6" providerId="LiveId" clId="{FAF5EBB7-F8CC-4B5B-90FD-9E0B60775CA2}" dt="2021-03-15T18:03:58.877" v="1851" actId="478"/>
          <ac:spMkLst>
            <pc:docMk/>
            <pc:sldMk cId="3417503488" sldId="638"/>
            <ac:spMk id="46" creationId="{6B5C2BC2-B19A-4F0B-8CD6-9BABA7B02DF0}"/>
          </ac:spMkLst>
        </pc:spChg>
        <pc:spChg chg="del">
          <ac:chgData name="Nazar Shchur" userId="3faffa111ac016f6" providerId="LiveId" clId="{FAF5EBB7-F8CC-4B5B-90FD-9E0B60775CA2}" dt="2021-03-15T18:03:58.877" v="1851" actId="478"/>
          <ac:spMkLst>
            <pc:docMk/>
            <pc:sldMk cId="3417503488" sldId="638"/>
            <ac:spMk id="47" creationId="{41CE5C5A-D48E-4364-884D-B0497B93F96F}"/>
          </ac:spMkLst>
        </pc:spChg>
        <pc:spChg chg="del">
          <ac:chgData name="Nazar Shchur" userId="3faffa111ac016f6" providerId="LiveId" clId="{FAF5EBB7-F8CC-4B5B-90FD-9E0B60775CA2}" dt="2021-03-15T18:03:58.877" v="1851" actId="478"/>
          <ac:spMkLst>
            <pc:docMk/>
            <pc:sldMk cId="3417503488" sldId="638"/>
            <ac:spMk id="48" creationId="{12CE511F-A0AA-4058-9CA3-0931258FC565}"/>
          </ac:spMkLst>
        </pc:spChg>
        <pc:spChg chg="del">
          <ac:chgData name="Nazar Shchur" userId="3faffa111ac016f6" providerId="LiveId" clId="{FAF5EBB7-F8CC-4B5B-90FD-9E0B60775CA2}" dt="2021-03-15T18:03:43.371" v="1850" actId="478"/>
          <ac:spMkLst>
            <pc:docMk/>
            <pc:sldMk cId="3417503488" sldId="638"/>
            <ac:spMk id="50" creationId="{6E15BE29-B478-498C-ADC4-08B691251389}"/>
          </ac:spMkLst>
        </pc:spChg>
        <pc:spChg chg="del">
          <ac:chgData name="Nazar Shchur" userId="3faffa111ac016f6" providerId="LiveId" clId="{FAF5EBB7-F8CC-4B5B-90FD-9E0B60775CA2}" dt="2021-03-15T18:03:43.371" v="1850" actId="478"/>
          <ac:spMkLst>
            <pc:docMk/>
            <pc:sldMk cId="3417503488" sldId="638"/>
            <ac:spMk id="51" creationId="{26AEA7EB-BE3B-45C9-9C37-9A25E7C24EA7}"/>
          </ac:spMkLst>
        </pc:spChg>
        <pc:spChg chg="del mod">
          <ac:chgData name="Nazar Shchur" userId="3faffa111ac016f6" providerId="LiveId" clId="{FAF5EBB7-F8CC-4B5B-90FD-9E0B60775CA2}" dt="2021-03-15T18:06:56.082" v="1859" actId="478"/>
          <ac:spMkLst>
            <pc:docMk/>
            <pc:sldMk cId="3417503488" sldId="638"/>
            <ac:spMk id="52" creationId="{88C58A68-94AD-457E-A630-A3F3A2F43FEC}"/>
          </ac:spMkLst>
        </pc:spChg>
        <pc:grpChg chg="del">
          <ac:chgData name="Nazar Shchur" userId="3faffa111ac016f6" providerId="LiveId" clId="{FAF5EBB7-F8CC-4B5B-90FD-9E0B60775CA2}" dt="2021-03-15T18:03:58.877" v="1851" actId="478"/>
          <ac:grpSpMkLst>
            <pc:docMk/>
            <pc:sldMk cId="3417503488" sldId="638"/>
            <ac:grpSpMk id="12" creationId="{3BA35B47-3320-49EA-88F1-AF2341D9342B}"/>
          </ac:grpSpMkLst>
        </pc:grpChg>
        <pc:cxnChg chg="add mod">
          <ac:chgData name="Nazar Shchur" userId="3faffa111ac016f6" providerId="LiveId" clId="{FAF5EBB7-F8CC-4B5B-90FD-9E0B60775CA2}" dt="2021-03-15T18:09:14.109" v="1894" actId="14100"/>
          <ac:cxnSpMkLst>
            <pc:docMk/>
            <pc:sldMk cId="3417503488" sldId="638"/>
            <ac:cxnSpMk id="38" creationId="{FB397C95-44D7-412F-8EB3-0F77ADC0D58C}"/>
          </ac:cxnSpMkLst>
        </pc:cxnChg>
        <pc:cxnChg chg="add mod">
          <ac:chgData name="Nazar Shchur" userId="3faffa111ac016f6" providerId="LiveId" clId="{FAF5EBB7-F8CC-4B5B-90FD-9E0B60775CA2}" dt="2021-03-15T18:09:14.109" v="1894" actId="14100"/>
          <ac:cxnSpMkLst>
            <pc:docMk/>
            <pc:sldMk cId="3417503488" sldId="638"/>
            <ac:cxnSpMk id="40" creationId="{F9057AED-730C-4910-97DF-525F6E158680}"/>
          </ac:cxnSpMkLst>
        </pc:cxnChg>
      </pc:sldChg>
      <pc:sldChg chg="addSp delSp modSp add mod delAnim modAnim">
        <pc:chgData name="Nazar Shchur" userId="3faffa111ac016f6" providerId="LiveId" clId="{FAF5EBB7-F8CC-4B5B-90FD-9E0B60775CA2}" dt="2021-03-15T18:35:59.503" v="2113"/>
        <pc:sldMkLst>
          <pc:docMk/>
          <pc:sldMk cId="941058871" sldId="639"/>
        </pc:sldMkLst>
        <pc:spChg chg="mod">
          <ac:chgData name="Nazar Shchur" userId="3faffa111ac016f6" providerId="LiveId" clId="{FAF5EBB7-F8CC-4B5B-90FD-9E0B60775CA2}" dt="2021-03-15T18:25:11.813" v="2000" actId="1076"/>
          <ac:spMkLst>
            <pc:docMk/>
            <pc:sldMk cId="941058871" sldId="639"/>
            <ac:spMk id="9" creationId="{2775A888-6DE7-442B-BB83-65A7AE906A55}"/>
          </ac:spMkLst>
        </pc:spChg>
        <pc:picChg chg="del">
          <ac:chgData name="Nazar Shchur" userId="3faffa111ac016f6" providerId="LiveId" clId="{FAF5EBB7-F8CC-4B5B-90FD-9E0B60775CA2}" dt="2021-03-15T18:24:19.501" v="1992" actId="478"/>
          <ac:picMkLst>
            <pc:docMk/>
            <pc:sldMk cId="941058871" sldId="639"/>
            <ac:picMk id="6" creationId="{86041ABF-8D46-4AFF-80AD-63E0F739508A}"/>
          </ac:picMkLst>
        </pc:picChg>
        <pc:picChg chg="add mod">
          <ac:chgData name="Nazar Shchur" userId="3faffa111ac016f6" providerId="LiveId" clId="{FAF5EBB7-F8CC-4B5B-90FD-9E0B60775CA2}" dt="2021-03-15T18:24:49.415" v="1995" actId="14100"/>
          <ac:picMkLst>
            <pc:docMk/>
            <pc:sldMk cId="941058871" sldId="639"/>
            <ac:picMk id="7" creationId="{454DF156-0A65-4FB8-9C65-3954116BAA6C}"/>
          </ac:picMkLst>
        </pc:picChg>
        <pc:picChg chg="add mod">
          <ac:chgData name="Nazar Shchur" userId="3faffa111ac016f6" providerId="LiveId" clId="{FAF5EBB7-F8CC-4B5B-90FD-9E0B60775CA2}" dt="2021-03-15T18:24:49.415" v="1995" actId="14100"/>
          <ac:picMkLst>
            <pc:docMk/>
            <pc:sldMk cId="941058871" sldId="639"/>
            <ac:picMk id="8" creationId="{547AC039-0A2D-4F67-A0EC-6FBB7085D149}"/>
          </ac:picMkLst>
        </pc:picChg>
      </pc:sldChg>
      <pc:sldChg chg="addSp delSp modSp add mod delAnim modAnim">
        <pc:chgData name="Nazar Shchur" userId="3faffa111ac016f6" providerId="LiveId" clId="{FAF5EBB7-F8CC-4B5B-90FD-9E0B60775CA2}" dt="2021-03-15T18:36:07.434" v="2115"/>
        <pc:sldMkLst>
          <pc:docMk/>
          <pc:sldMk cId="1794496623" sldId="640"/>
        </pc:sldMkLst>
        <pc:spChg chg="mod">
          <ac:chgData name="Nazar Shchur" userId="3faffa111ac016f6" providerId="LiveId" clId="{FAF5EBB7-F8CC-4B5B-90FD-9E0B60775CA2}" dt="2021-03-15T18:25:57.560" v="2009" actId="1076"/>
          <ac:spMkLst>
            <pc:docMk/>
            <pc:sldMk cId="1794496623" sldId="640"/>
            <ac:spMk id="9" creationId="{2775A888-6DE7-442B-BB83-65A7AE906A55}"/>
          </ac:spMkLst>
        </pc:spChg>
        <pc:picChg chg="del">
          <ac:chgData name="Nazar Shchur" userId="3faffa111ac016f6" providerId="LiveId" clId="{FAF5EBB7-F8CC-4B5B-90FD-9E0B60775CA2}" dt="2021-03-15T18:25:47.893" v="2005" actId="478"/>
          <ac:picMkLst>
            <pc:docMk/>
            <pc:sldMk cId="1794496623" sldId="640"/>
            <ac:picMk id="7" creationId="{454DF156-0A65-4FB8-9C65-3954116BAA6C}"/>
          </ac:picMkLst>
        </pc:picChg>
        <pc:picChg chg="del">
          <ac:chgData name="Nazar Shchur" userId="3faffa111ac016f6" providerId="LiveId" clId="{FAF5EBB7-F8CC-4B5B-90FD-9E0B60775CA2}" dt="2021-03-15T18:25:47.893" v="2005" actId="478"/>
          <ac:picMkLst>
            <pc:docMk/>
            <pc:sldMk cId="1794496623" sldId="640"/>
            <ac:picMk id="8" creationId="{547AC039-0A2D-4F67-A0EC-6FBB7085D149}"/>
          </ac:picMkLst>
        </pc:picChg>
        <pc:picChg chg="add mod ord">
          <ac:chgData name="Nazar Shchur" userId="3faffa111ac016f6" providerId="LiveId" clId="{FAF5EBB7-F8CC-4B5B-90FD-9E0B60775CA2}" dt="2021-03-15T18:25:54.198" v="2008" actId="167"/>
          <ac:picMkLst>
            <pc:docMk/>
            <pc:sldMk cId="1794496623" sldId="640"/>
            <ac:picMk id="10" creationId="{81C5E78F-B00E-4FBE-B7B8-431BF4A7F4DD}"/>
          </ac:picMkLst>
        </pc:picChg>
        <pc:picChg chg="add mod ord">
          <ac:chgData name="Nazar Shchur" userId="3faffa111ac016f6" providerId="LiveId" clId="{FAF5EBB7-F8CC-4B5B-90FD-9E0B60775CA2}" dt="2021-03-15T18:25:54.198" v="2008" actId="167"/>
          <ac:picMkLst>
            <pc:docMk/>
            <pc:sldMk cId="1794496623" sldId="640"/>
            <ac:picMk id="11" creationId="{4F6DAA82-52CE-4FF7-A3A4-17654D342687}"/>
          </ac:picMkLst>
        </pc:picChg>
      </pc:sldChg>
      <pc:sldChg chg="addSp delSp modSp add mod delAnim modAnim">
        <pc:chgData name="Nazar Shchur" userId="3faffa111ac016f6" providerId="LiveId" clId="{FAF5EBB7-F8CC-4B5B-90FD-9E0B60775CA2}" dt="2021-03-15T18:46:38.437" v="2127" actId="207"/>
        <pc:sldMkLst>
          <pc:docMk/>
          <pc:sldMk cId="2819449846" sldId="641"/>
        </pc:sldMkLst>
        <pc:spChg chg="mod">
          <ac:chgData name="Nazar Shchur" userId="3faffa111ac016f6" providerId="LiveId" clId="{FAF5EBB7-F8CC-4B5B-90FD-9E0B60775CA2}" dt="2021-03-15T18:46:28.647" v="2124" actId="207"/>
          <ac:spMkLst>
            <pc:docMk/>
            <pc:sldMk cId="2819449846" sldId="641"/>
            <ac:spMk id="9" creationId="{2775A888-6DE7-442B-BB83-65A7AE906A55}"/>
          </ac:spMkLst>
        </pc:spChg>
        <pc:spChg chg="add mod">
          <ac:chgData name="Nazar Shchur" userId="3faffa111ac016f6" providerId="LiveId" clId="{FAF5EBB7-F8CC-4B5B-90FD-9E0B60775CA2}" dt="2021-03-15T18:46:31.717" v="2125" actId="207"/>
          <ac:spMkLst>
            <pc:docMk/>
            <pc:sldMk cId="2819449846" sldId="641"/>
            <ac:spMk id="12" creationId="{CCB10707-3B77-4C6A-82B1-FFB3DA50FF8C}"/>
          </ac:spMkLst>
        </pc:spChg>
        <pc:spChg chg="add mod">
          <ac:chgData name="Nazar Shchur" userId="3faffa111ac016f6" providerId="LiveId" clId="{FAF5EBB7-F8CC-4B5B-90FD-9E0B60775CA2}" dt="2021-03-15T18:46:35.269" v="2126" actId="207"/>
          <ac:spMkLst>
            <pc:docMk/>
            <pc:sldMk cId="2819449846" sldId="641"/>
            <ac:spMk id="13" creationId="{18A912BC-AC7B-46CF-B49E-FACA34BFA7D7}"/>
          </ac:spMkLst>
        </pc:spChg>
        <pc:spChg chg="add mod">
          <ac:chgData name="Nazar Shchur" userId="3faffa111ac016f6" providerId="LiveId" clId="{FAF5EBB7-F8CC-4B5B-90FD-9E0B60775CA2}" dt="2021-03-15T18:46:38.437" v="2127" actId="207"/>
          <ac:spMkLst>
            <pc:docMk/>
            <pc:sldMk cId="2819449846" sldId="641"/>
            <ac:spMk id="14" creationId="{AD91B6B7-E09C-4053-8EEC-606C04816993}"/>
          </ac:spMkLst>
        </pc:spChg>
        <pc:picChg chg="add mod">
          <ac:chgData name="Nazar Shchur" userId="3faffa111ac016f6" providerId="LiveId" clId="{FAF5EBB7-F8CC-4B5B-90FD-9E0B60775CA2}" dt="2021-03-15T18:26:46.065" v="2014" actId="1076"/>
          <ac:picMkLst>
            <pc:docMk/>
            <pc:sldMk cId="2819449846" sldId="641"/>
            <ac:picMk id="7" creationId="{16998A89-5BC0-49A9-97E2-1899D3EFE988}"/>
          </ac:picMkLst>
        </pc:picChg>
        <pc:picChg chg="add mod">
          <ac:chgData name="Nazar Shchur" userId="3faffa111ac016f6" providerId="LiveId" clId="{FAF5EBB7-F8CC-4B5B-90FD-9E0B60775CA2}" dt="2021-03-15T18:27:30.103" v="2017" actId="1076"/>
          <ac:picMkLst>
            <pc:docMk/>
            <pc:sldMk cId="2819449846" sldId="641"/>
            <ac:picMk id="8" creationId="{0405BC18-7039-4744-AD3C-7808AD430B4A}"/>
          </ac:picMkLst>
        </pc:picChg>
        <pc:picChg chg="del">
          <ac:chgData name="Nazar Shchur" userId="3faffa111ac016f6" providerId="LiveId" clId="{FAF5EBB7-F8CC-4B5B-90FD-9E0B60775CA2}" dt="2021-03-15T18:26:28.840" v="2011" actId="478"/>
          <ac:picMkLst>
            <pc:docMk/>
            <pc:sldMk cId="2819449846" sldId="641"/>
            <ac:picMk id="10" creationId="{81C5E78F-B00E-4FBE-B7B8-431BF4A7F4DD}"/>
          </ac:picMkLst>
        </pc:picChg>
        <pc:picChg chg="del">
          <ac:chgData name="Nazar Shchur" userId="3faffa111ac016f6" providerId="LiveId" clId="{FAF5EBB7-F8CC-4B5B-90FD-9E0B60775CA2}" dt="2021-03-15T18:26:29.508" v="2012" actId="478"/>
          <ac:picMkLst>
            <pc:docMk/>
            <pc:sldMk cId="2819449846" sldId="641"/>
            <ac:picMk id="11" creationId="{4F6DAA82-52CE-4FF7-A3A4-17654D342687}"/>
          </ac:picMkLst>
        </pc:picChg>
      </pc:sldChg>
      <pc:sldChg chg="modSp add">
        <pc:chgData name="Nazar Shchur" userId="3faffa111ac016f6" providerId="LiveId" clId="{FAF5EBB7-F8CC-4B5B-90FD-9E0B60775CA2}" dt="2021-03-15T18:35:28.361" v="2100" actId="207"/>
        <pc:sldMkLst>
          <pc:docMk/>
          <pc:sldMk cId="330331213" sldId="642"/>
        </pc:sldMkLst>
        <pc:spChg chg="mod">
          <ac:chgData name="Nazar Shchur" userId="3faffa111ac016f6" providerId="LiveId" clId="{FAF5EBB7-F8CC-4B5B-90FD-9E0B60775CA2}" dt="2021-03-15T18:35:14.961" v="2098" actId="207"/>
          <ac:spMkLst>
            <pc:docMk/>
            <pc:sldMk cId="330331213" sldId="642"/>
            <ac:spMk id="12" creationId="{D00E1F40-68EE-40B2-82DD-85C5954EA984}"/>
          </ac:spMkLst>
        </pc:spChg>
        <pc:spChg chg="mod">
          <ac:chgData name="Nazar Shchur" userId="3faffa111ac016f6" providerId="LiveId" clId="{FAF5EBB7-F8CC-4B5B-90FD-9E0B60775CA2}" dt="2021-03-15T18:35:12.237" v="2097" actId="207"/>
          <ac:spMkLst>
            <pc:docMk/>
            <pc:sldMk cId="330331213" sldId="642"/>
            <ac:spMk id="13" creationId="{49CD4C9F-B0EE-45AB-A83E-78D37F530AF7}"/>
          </ac:spMkLst>
        </pc:spChg>
        <pc:spChg chg="mod">
          <ac:chgData name="Nazar Shchur" userId="3faffa111ac016f6" providerId="LiveId" clId="{FAF5EBB7-F8CC-4B5B-90FD-9E0B60775CA2}" dt="2021-03-15T18:35:28.361" v="2100" actId="207"/>
          <ac:spMkLst>
            <pc:docMk/>
            <pc:sldMk cId="330331213" sldId="642"/>
            <ac:spMk id="14" creationId="{B076463C-690A-4F6B-A8F1-E6F690EA7C6A}"/>
          </ac:spMkLst>
        </pc:spChg>
      </pc:sldChg>
      <pc:sldChg chg="add">
        <pc:chgData name="Nazar Shchur" userId="3faffa111ac016f6" providerId="LiveId" clId="{FAF5EBB7-F8CC-4B5B-90FD-9E0B60775CA2}" dt="2021-03-15T18:44:35.520" v="2120" actId="2890"/>
        <pc:sldMkLst>
          <pc:docMk/>
          <pc:sldMk cId="3270253293" sldId="6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28.06.2024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28-6-2024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30.png"/><Relationship Id="rId2" Type="http://schemas.openxmlformats.org/officeDocument/2006/relationships/image" Target="../media/image13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0.png"/><Relationship Id="rId5" Type="http://schemas.openxmlformats.org/officeDocument/2006/relationships/image" Target="../media/image16.png"/><Relationship Id="rId10" Type="http://schemas.openxmlformats.org/officeDocument/2006/relationships/image" Target="../media/image210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0.png"/><Relationship Id="rId14" Type="http://schemas.openxmlformats.org/officeDocument/2006/relationships/image" Target="../media/image250.pn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12" Type="http://schemas.openxmlformats.org/officeDocument/2006/relationships/image" Target="../media/image430.png"/><Relationship Id="rId2" Type="http://schemas.openxmlformats.org/officeDocument/2006/relationships/image" Target="../media/image25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20.png"/><Relationship Id="rId5" Type="http://schemas.openxmlformats.org/officeDocument/2006/relationships/image" Target="../media/image360.png"/><Relationship Id="rId15" Type="http://schemas.openxmlformats.org/officeDocument/2006/relationships/image" Target="../media/image46.png"/><Relationship Id="rId10" Type="http://schemas.openxmlformats.org/officeDocument/2006/relationships/image" Target="../media/image410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12" Type="http://schemas.openxmlformats.org/officeDocument/2006/relationships/image" Target="../media/image4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20.png"/><Relationship Id="rId5" Type="http://schemas.openxmlformats.org/officeDocument/2006/relationships/image" Target="../media/image360.png"/><Relationship Id="rId10" Type="http://schemas.openxmlformats.org/officeDocument/2006/relationships/image" Target="../media/image410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353" y="1634370"/>
            <a:ext cx="6452210" cy="4947016"/>
          </a:xfrm>
        </p:spPr>
        <p:txBody>
          <a:bodyPr anchor="ctr">
            <a:noAutofit/>
          </a:bodyPr>
          <a:lstStyle/>
          <a:p>
            <a:r>
              <a:rPr lang="uk-UA" sz="54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Фізичні величини. Вимірювання </a:t>
            </a:r>
            <a:r>
              <a:rPr lang="uk-UA" sz="5400" dirty="0" smtClean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величин</a:t>
            </a:r>
            <a:r>
              <a:rPr lang="uk-UA" sz="54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xmlns="" id="{15CAEB64-6EAF-4920-9605-81DA9043E2D5}"/>
              </a:ext>
            </a:extLst>
          </p:cNvPr>
          <p:cNvGrpSpPr/>
          <p:nvPr/>
        </p:nvGrpSpPr>
        <p:grpSpPr>
          <a:xfrm>
            <a:off x="7200104" y="1821342"/>
            <a:ext cx="6452210" cy="4573072"/>
            <a:chOff x="7200104" y="1821342"/>
            <a:chExt cx="6452210" cy="4573072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xmlns="" id="{54CB3BE4-878F-40C2-8DE4-FFA005237B59}"/>
                </a:ext>
              </a:extLst>
            </p:cNvPr>
            <p:cNvSpPr/>
            <p:nvPr/>
          </p:nvSpPr>
          <p:spPr>
            <a:xfrm>
              <a:off x="7200104" y="1821342"/>
              <a:ext cx="6452210" cy="457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xmlns="" id="{FD0EBDC2-49B8-43F9-8E95-3BB77F32DD36}"/>
                </a:ext>
              </a:extLst>
            </p:cNvPr>
            <p:cNvGrpSpPr/>
            <p:nvPr/>
          </p:nvGrpSpPr>
          <p:grpSpPr>
            <a:xfrm>
              <a:off x="7349343" y="1882516"/>
              <a:ext cx="6119540" cy="4384677"/>
              <a:chOff x="188022" y="508278"/>
              <a:chExt cx="10466612" cy="7499372"/>
            </a:xfrm>
          </p:grpSpPr>
          <p:pic>
            <p:nvPicPr>
              <p:cNvPr id="20" name="Picture 2" descr="Little students using scales of justice Premium Vector">
                <a:extLst>
                  <a:ext uri="{FF2B5EF4-FFF2-40B4-BE49-F238E27FC236}">
                    <a16:creationId xmlns:a16="http://schemas.microsoft.com/office/drawing/2014/main" xmlns="" id="{28E8332A-EF63-4555-8659-E439775A0F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217"/>
              <a:stretch/>
            </p:blipFill>
            <p:spPr bwMode="auto">
              <a:xfrm>
                <a:off x="188022" y="508278"/>
                <a:ext cx="4981025" cy="353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>
                <a:extLst>
                  <a:ext uri="{FF2B5EF4-FFF2-40B4-BE49-F238E27FC236}">
                    <a16:creationId xmlns:a16="http://schemas.microsoft.com/office/drawing/2014/main" xmlns="" id="{5045FD3D-18D4-4818-A324-D351D60885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16" t="3387" r="47252" b="6659"/>
              <a:stretch/>
            </p:blipFill>
            <p:spPr bwMode="auto">
              <a:xfrm rot="17387104">
                <a:off x="3265340" y="3746824"/>
                <a:ext cx="957685" cy="3925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xmlns="" id="{AE5E3652-4892-4F0D-A714-5944D6F3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8112" y="3329380"/>
                <a:ext cx="2406522" cy="3879763"/>
              </a:xfrm>
              <a:prstGeom prst="rect">
                <a:avLst/>
              </a:prstGeom>
            </p:spPr>
          </p:pic>
          <p:pic>
            <p:nvPicPr>
              <p:cNvPr id="23" name="Рисунок 22" descr="Зображення, що містить текст, пристрій, вимірювальний прилад&#10;&#10;Автоматично згенерований опис">
                <a:extLst>
                  <a:ext uri="{FF2B5EF4-FFF2-40B4-BE49-F238E27FC236}">
                    <a16:creationId xmlns:a16="http://schemas.microsoft.com/office/drawing/2014/main" xmlns="" id="{21787194-231A-428F-87CF-C955691A4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5858" y="681718"/>
                <a:ext cx="1943905" cy="3532218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xmlns="" id="{B739F926-1FC8-4D93-869B-041E2220D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8622" y="4639871"/>
                <a:ext cx="963933" cy="3367779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xmlns="" id="{3DBE2A71-F3A5-4F26-9E80-9CA46C0B8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912070">
                <a:off x="415115" y="6857444"/>
                <a:ext cx="3979188" cy="552172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6106994A-FF7F-437F-A7F1-66A966876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9120" y="953337"/>
                <a:ext cx="2218760" cy="22187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3471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 rdic llar auf Instagram Back to work this is what the desk in the study  looked like 2 days ago until I started spray pa…, 2020 | Yatak odası iç  mekan,">
            <a:extLst>
              <a:ext uri="{FF2B5EF4-FFF2-40B4-BE49-F238E27FC236}">
                <a16:creationId xmlns:a16="http://schemas.microsoft.com/office/drawing/2014/main" xmlns="" id="{AD4E2DF7-CFF6-4494-B942-45D382AEC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/>
          <a:stretch/>
        </p:blipFill>
        <p:spPr bwMode="auto">
          <a:xfrm>
            <a:off x="6779172" y="-21434"/>
            <a:ext cx="7619799" cy="81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DD5F178E-1DDF-4F5A-A3E6-42D8B1C7FE46}"/>
              </a:ext>
            </a:extLst>
          </p:cNvPr>
          <p:cNvSpPr/>
          <p:nvPr/>
        </p:nvSpPr>
        <p:spPr>
          <a:xfrm>
            <a:off x="1235" y="0"/>
            <a:ext cx="14398978" cy="720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03F8B15-4FC7-4141-A1A3-18A8A0E6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03" y="-21434"/>
            <a:ext cx="13680000" cy="720000"/>
          </a:xfrm>
        </p:spPr>
        <p:txBody>
          <a:bodyPr>
            <a:noAutofit/>
          </a:bodyPr>
          <a:lstStyle/>
          <a:p>
            <a:r>
              <a:rPr lang="uk-UA" sz="54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Фізичні величини</a:t>
            </a:r>
          </a:p>
        </p:txBody>
      </p:sp>
      <p:sp>
        <p:nvSpPr>
          <p:cNvPr id="4" name="Button Color - Down">
            <a:extLst>
              <a:ext uri="{FF2B5EF4-FFF2-40B4-BE49-F238E27FC236}">
                <a16:creationId xmlns:a16="http://schemas.microsoft.com/office/drawing/2014/main" xmlns="" id="{B98004D6-3BBC-4556-843E-C4AD5F75F111}"/>
              </a:ext>
            </a:extLst>
          </p:cNvPr>
          <p:cNvSpPr/>
          <p:nvPr/>
        </p:nvSpPr>
        <p:spPr>
          <a:xfrm>
            <a:off x="305237" y="948940"/>
            <a:ext cx="6193096" cy="2439689"/>
          </a:xfrm>
          <a:prstGeom prst="rect">
            <a:avLst/>
          </a:prstGeom>
          <a:solidFill>
            <a:srgbClr val="D4190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Фізична величина </a:t>
            </a:r>
            <a:r>
              <a:rPr lang="uk-UA" sz="40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кількісно виражена характеристика тіла або фізичного явища</a:t>
            </a:r>
          </a:p>
        </p:txBody>
      </p:sp>
      <p:sp>
        <p:nvSpPr>
          <p:cNvPr id="5" name="Button Color - Down">
            <a:extLst>
              <a:ext uri="{FF2B5EF4-FFF2-40B4-BE49-F238E27FC236}">
                <a16:creationId xmlns:a16="http://schemas.microsoft.com/office/drawing/2014/main" xmlns="" id="{D22CD042-6959-4628-80F8-80F246E6B62C}"/>
              </a:ext>
            </a:extLst>
          </p:cNvPr>
          <p:cNvSpPr/>
          <p:nvPr/>
        </p:nvSpPr>
        <p:spPr>
          <a:xfrm>
            <a:off x="305239" y="3662929"/>
            <a:ext cx="6193096" cy="540000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Кожна фізична величина:</a:t>
            </a:r>
            <a:endParaRPr lang="uk-UA" sz="3600" kern="0" dirty="0">
              <a:solidFill>
                <a:srgbClr val="FFFF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Button Color - Down">
            <a:extLst>
              <a:ext uri="{FF2B5EF4-FFF2-40B4-BE49-F238E27FC236}">
                <a16:creationId xmlns:a16="http://schemas.microsoft.com/office/drawing/2014/main" xmlns="" id="{4C4D1525-B22E-4DD5-9785-5B2D4255EEB0}"/>
              </a:ext>
            </a:extLst>
          </p:cNvPr>
          <p:cNvSpPr/>
          <p:nvPr/>
        </p:nvSpPr>
        <p:spPr>
          <a:xfrm>
            <a:off x="305239" y="4343329"/>
            <a:ext cx="6193097" cy="540000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має певне умовне позначення</a:t>
            </a:r>
          </a:p>
        </p:txBody>
      </p:sp>
      <p:sp>
        <p:nvSpPr>
          <p:cNvPr id="7" name="Button Color - Down">
            <a:extLst>
              <a:ext uri="{FF2B5EF4-FFF2-40B4-BE49-F238E27FC236}">
                <a16:creationId xmlns:a16="http://schemas.microsoft.com/office/drawing/2014/main" xmlns="" id="{BC2979C1-AB86-4D50-87D0-40094C9A52A2}"/>
              </a:ext>
            </a:extLst>
          </p:cNvPr>
          <p:cNvSpPr/>
          <p:nvPr/>
        </p:nvSpPr>
        <p:spPr>
          <a:xfrm>
            <a:off x="305239" y="5020993"/>
            <a:ext cx="6193097" cy="95313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виражається числовим значенням</a:t>
            </a:r>
          </a:p>
        </p:txBody>
      </p:sp>
      <p:sp>
        <p:nvSpPr>
          <p:cNvPr id="8" name="Button Color - Down">
            <a:extLst>
              <a:ext uri="{FF2B5EF4-FFF2-40B4-BE49-F238E27FC236}">
                <a16:creationId xmlns:a16="http://schemas.microsoft.com/office/drawing/2014/main" xmlns="" id="{62F4E34D-761D-4DA0-9396-F5EB23BEAFF0}"/>
              </a:ext>
            </a:extLst>
          </p:cNvPr>
          <p:cNvSpPr/>
          <p:nvPr/>
        </p:nvSpPr>
        <p:spPr>
          <a:xfrm>
            <a:off x="305238" y="6111793"/>
            <a:ext cx="6193097" cy="540000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має одиницю вимірювання</a:t>
            </a:r>
          </a:p>
        </p:txBody>
      </p:sp>
      <p:sp>
        <p:nvSpPr>
          <p:cNvPr id="12" name="Button Color - Down">
            <a:extLst>
              <a:ext uri="{FF2B5EF4-FFF2-40B4-BE49-F238E27FC236}">
                <a16:creationId xmlns:a16="http://schemas.microsoft.com/office/drawing/2014/main" xmlns="" id="{700C8191-8518-4814-B013-60E7916EBF1D}"/>
              </a:ext>
            </a:extLst>
          </p:cNvPr>
          <p:cNvSpPr/>
          <p:nvPr/>
        </p:nvSpPr>
        <p:spPr>
          <a:xfrm>
            <a:off x="305237" y="6926093"/>
            <a:ext cx="6193097" cy="985697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Якими фізичними величинами можна охарактеризувати стіл?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utton Color - Down">
                <a:extLst>
                  <a:ext uri="{FF2B5EF4-FFF2-40B4-BE49-F238E27FC236}">
                    <a16:creationId xmlns:a16="http://schemas.microsoft.com/office/drawing/2014/main" xmlns="" id="{505940B3-E692-4E9A-842C-72338354FB0F}"/>
                  </a:ext>
                </a:extLst>
              </p:cNvPr>
              <p:cNvSpPr/>
              <p:nvPr/>
            </p:nvSpPr>
            <p:spPr>
              <a:xfrm>
                <a:off x="7023952" y="6303920"/>
                <a:ext cx="2268000" cy="720000"/>
              </a:xfrm>
              <a:prstGeom prst="rect">
                <a:avLst/>
              </a:prstGeom>
              <a:solidFill>
                <a:srgbClr val="0070C0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2800" kern="0" dirty="0">
                    <a:solidFill>
                      <a:schemeClr val="bg1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Довжина:</a:t>
                </a:r>
                <a:endParaRPr lang="en-US" sz="2800" kern="0" dirty="0">
                  <a:solidFill>
                    <a:schemeClr val="bg1"/>
                  </a:solidFill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uk-UA" sz="2800" i="1">
                          <a:latin typeface="Cambria Math" panose="02040503050406030204" pitchFamily="18" charset="0"/>
                        </a:rPr>
                        <m:t>=1,5 м</m:t>
                      </m:r>
                    </m:oMath>
                  </m:oMathPara>
                </a14:m>
                <a:endParaRPr lang="uk-UA" sz="2800" kern="0" dirty="0">
                  <a:solidFill>
                    <a:schemeClr val="bg1"/>
                  </a:solidFill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Button Color - Down">
                <a:extLst>
                  <a:ext uri="{FF2B5EF4-FFF2-40B4-BE49-F238E27FC236}">
                    <a16:creationId xmlns:a16="http://schemas.microsoft.com/office/drawing/2014/main" id="{505940B3-E692-4E9A-842C-72338354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952" y="6303920"/>
                <a:ext cx="2268000" cy="720000"/>
              </a:xfrm>
              <a:prstGeom prst="rect">
                <a:avLst/>
              </a:prstGeom>
              <a:blipFill>
                <a:blip r:embed="rId3"/>
                <a:stretch>
                  <a:fillRect t="-23729" b="-3390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xmlns="" id="{5433A03E-B6DA-462B-BE10-085444364ED8}"/>
                  </a:ext>
                </a:extLst>
              </p:cNvPr>
              <p:cNvSpPr/>
              <p:nvPr/>
            </p:nvSpPr>
            <p:spPr>
              <a:xfrm>
                <a:off x="9471291" y="6303920"/>
                <a:ext cx="2268000" cy="720000"/>
              </a:xfrm>
              <a:prstGeom prst="rect">
                <a:avLst/>
              </a:prstGeom>
              <a:solidFill>
                <a:srgbClr val="0070C0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2800" kern="0" dirty="0">
                    <a:solidFill>
                      <a:schemeClr val="bg1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Ширина: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=0,8 м</m:t>
                      </m:r>
                    </m:oMath>
                  </m:oMathPara>
                </a14:m>
                <a:endParaRPr lang="uk-UA" sz="2800" kern="0" dirty="0">
                  <a:solidFill>
                    <a:schemeClr val="bg1"/>
                  </a:solidFill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5433A03E-B6DA-462B-BE10-085444364E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291" y="6303920"/>
                <a:ext cx="2268000" cy="720000"/>
              </a:xfrm>
              <a:prstGeom prst="rect">
                <a:avLst/>
              </a:prstGeom>
              <a:blipFill>
                <a:blip r:embed="rId4"/>
                <a:stretch>
                  <a:fillRect t="-23729" b="-3390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xmlns="" id="{07E52157-06D4-4783-9B58-F3E388C351A1}"/>
                  </a:ext>
                </a:extLst>
              </p:cNvPr>
              <p:cNvSpPr/>
              <p:nvPr/>
            </p:nvSpPr>
            <p:spPr>
              <a:xfrm>
                <a:off x="11910733" y="6303920"/>
                <a:ext cx="2268000" cy="720000"/>
              </a:xfrm>
              <a:prstGeom prst="rect">
                <a:avLst/>
              </a:prstGeom>
              <a:solidFill>
                <a:srgbClr val="0070C0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2800" kern="0" dirty="0">
                    <a:solidFill>
                      <a:schemeClr val="bg1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Висота: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 м</m:t>
                      </m:r>
                    </m:oMath>
                  </m:oMathPara>
                </a14:m>
                <a:endParaRPr lang="uk-UA" sz="2800" kern="0" dirty="0">
                  <a:solidFill>
                    <a:schemeClr val="bg1"/>
                  </a:solidFill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id="{07E52157-06D4-4783-9B58-F3E388C35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733" y="6303920"/>
                <a:ext cx="2268000" cy="720000"/>
              </a:xfrm>
              <a:prstGeom prst="rect">
                <a:avLst/>
              </a:prstGeom>
              <a:blipFill>
                <a:blip r:embed="rId5"/>
                <a:stretch>
                  <a:fillRect t="-23729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xmlns="" id="{83339802-7F4D-4D87-A243-976DD61F9354}"/>
                  </a:ext>
                </a:extLst>
              </p:cNvPr>
              <p:cNvSpPr/>
              <p:nvPr/>
            </p:nvSpPr>
            <p:spPr>
              <a:xfrm>
                <a:off x="9471291" y="7228114"/>
                <a:ext cx="2268000" cy="720000"/>
              </a:xfrm>
              <a:prstGeom prst="rect">
                <a:avLst/>
              </a:prstGeom>
              <a:solidFill>
                <a:srgbClr val="0070C0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2800" kern="0" dirty="0">
                    <a:solidFill>
                      <a:schemeClr val="bg1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Маса: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=15 кг</m:t>
                      </m:r>
                    </m:oMath>
                  </m:oMathPara>
                </a14:m>
                <a:endParaRPr lang="uk-UA" sz="2800" kern="0" dirty="0">
                  <a:solidFill>
                    <a:schemeClr val="bg1"/>
                  </a:solidFill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83339802-7F4D-4D87-A243-976DD61F9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291" y="7228114"/>
                <a:ext cx="2268000" cy="720000"/>
              </a:xfrm>
              <a:prstGeom prst="rect">
                <a:avLst/>
              </a:prstGeom>
              <a:blipFill>
                <a:blip r:embed="rId6"/>
                <a:stretch>
                  <a:fillRect t="-23729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xmlns="" id="{65C4B41A-BFD5-4974-B166-AED70EEE9C88}"/>
                  </a:ext>
                </a:extLst>
              </p:cNvPr>
              <p:cNvSpPr/>
              <p:nvPr/>
            </p:nvSpPr>
            <p:spPr>
              <a:xfrm>
                <a:off x="11910733" y="7227360"/>
                <a:ext cx="2268000" cy="720000"/>
              </a:xfrm>
              <a:prstGeom prst="rect">
                <a:avLst/>
              </a:prstGeom>
              <a:solidFill>
                <a:srgbClr val="0070C0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2800" kern="0" dirty="0">
                    <a:solidFill>
                      <a:schemeClr val="bg1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Температура:</a:t>
                </a:r>
                <a:endParaRPr lang="en-US" sz="2800" kern="0" dirty="0">
                  <a:solidFill>
                    <a:schemeClr val="bg1"/>
                  </a:solidFill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=21 ℃</m:t>
                      </m:r>
                    </m:oMath>
                  </m:oMathPara>
                </a14:m>
                <a:endParaRPr lang="uk-UA" sz="2800" kern="0" dirty="0">
                  <a:solidFill>
                    <a:schemeClr val="bg1"/>
                  </a:solidFill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id="{65C4B41A-BFD5-4974-B166-AED70EEE9C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733" y="7227360"/>
                <a:ext cx="2268000" cy="720000"/>
              </a:xfrm>
              <a:prstGeom prst="rect">
                <a:avLst/>
              </a:prstGeom>
              <a:blipFill>
                <a:blip r:embed="rId7"/>
                <a:stretch>
                  <a:fillRect l="-4839" t="-23729" r="-4301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xmlns="" id="{108BAED9-89E9-4607-9BC9-86D74691142A}"/>
                  </a:ext>
                </a:extLst>
              </p:cNvPr>
              <p:cNvSpPr/>
              <p:nvPr/>
            </p:nvSpPr>
            <p:spPr>
              <a:xfrm>
                <a:off x="7023952" y="7227360"/>
                <a:ext cx="2268000" cy="720000"/>
              </a:xfrm>
              <a:prstGeom prst="rect">
                <a:avLst/>
              </a:prstGeom>
              <a:solidFill>
                <a:srgbClr val="0070C0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2800" kern="0" dirty="0">
                    <a:solidFill>
                      <a:schemeClr val="bg1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Площа: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=1,2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uk-U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uk-UA" sz="2800" kern="0" dirty="0">
                  <a:solidFill>
                    <a:schemeClr val="bg1"/>
                  </a:solidFill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108BAED9-89E9-4607-9BC9-86D746911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952" y="7227360"/>
                <a:ext cx="2268000" cy="720000"/>
              </a:xfrm>
              <a:prstGeom prst="rect">
                <a:avLst/>
              </a:prstGeom>
              <a:blipFill>
                <a:blip r:embed="rId8"/>
                <a:stretch>
                  <a:fillRect t="-23729" b="-3390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Button Color - Down">
            <a:extLst>
              <a:ext uri="{FF2B5EF4-FFF2-40B4-BE49-F238E27FC236}">
                <a16:creationId xmlns:a16="http://schemas.microsoft.com/office/drawing/2014/main" xmlns="" id="{29277EF8-730E-4F74-881C-9D16CF063F2A}"/>
              </a:ext>
            </a:extLst>
          </p:cNvPr>
          <p:cNvSpPr/>
          <p:nvPr/>
        </p:nvSpPr>
        <p:spPr>
          <a:xfrm>
            <a:off x="303995" y="6926093"/>
            <a:ext cx="6193097" cy="985697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Чи у всіх країнах однакові одиниці вимірювання?</a:t>
            </a:r>
          </a:p>
        </p:txBody>
      </p:sp>
    </p:spTree>
    <p:extLst>
      <p:ext uri="{BB962C8B-B14F-4D97-AF65-F5344CB8AC3E}">
        <p14:creationId xmlns:p14="http://schemas.microsoft.com/office/powerpoint/2010/main" val="27651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DD5F178E-1DDF-4F5A-A3E6-42D8B1C7FE46}"/>
              </a:ext>
            </a:extLst>
          </p:cNvPr>
          <p:cNvSpPr/>
          <p:nvPr/>
        </p:nvSpPr>
        <p:spPr>
          <a:xfrm>
            <a:off x="1235" y="0"/>
            <a:ext cx="14398978" cy="720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03F8B15-4FC7-4141-A1A3-18A8A0E6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03" y="-21434"/>
            <a:ext cx="13680000" cy="720000"/>
          </a:xfrm>
        </p:spPr>
        <p:txBody>
          <a:bodyPr>
            <a:noAutofit/>
          </a:bodyPr>
          <a:lstStyle/>
          <a:p>
            <a:r>
              <a:rPr lang="uk-UA" sz="54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Вимірювання. Вимірювальні прилади</a:t>
            </a:r>
          </a:p>
        </p:txBody>
      </p:sp>
      <p:sp>
        <p:nvSpPr>
          <p:cNvPr id="9" name="Button Color - Down">
            <a:extLst>
              <a:ext uri="{FF2B5EF4-FFF2-40B4-BE49-F238E27FC236}">
                <a16:creationId xmlns:a16="http://schemas.microsoft.com/office/drawing/2014/main" xmlns="" id="{0D55B8F9-52D6-4114-989C-12749DF542B6}"/>
              </a:ext>
            </a:extLst>
          </p:cNvPr>
          <p:cNvSpPr/>
          <p:nvPr/>
        </p:nvSpPr>
        <p:spPr>
          <a:xfrm>
            <a:off x="1500564" y="948941"/>
            <a:ext cx="11399083" cy="1080000"/>
          </a:xfrm>
          <a:prstGeom prst="rect">
            <a:avLst/>
          </a:prstGeom>
          <a:solidFill>
            <a:srgbClr val="D4190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Виміряти фізичну величину </a:t>
            </a:r>
            <a:r>
              <a:rPr lang="uk-UA" sz="40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означає порівняти її з однорідною величиною, взятою за одиницю</a:t>
            </a:r>
          </a:p>
        </p:txBody>
      </p:sp>
      <p:sp>
        <p:nvSpPr>
          <p:cNvPr id="10" name="Button Color - Down">
            <a:extLst>
              <a:ext uri="{FF2B5EF4-FFF2-40B4-BE49-F238E27FC236}">
                <a16:creationId xmlns:a16="http://schemas.microsoft.com/office/drawing/2014/main" xmlns="" id="{166DAAF7-EB79-490B-8AC5-F5445A6CC3FB}"/>
              </a:ext>
            </a:extLst>
          </p:cNvPr>
          <p:cNvSpPr/>
          <p:nvPr/>
        </p:nvSpPr>
        <p:spPr>
          <a:xfrm>
            <a:off x="5120591" y="2331034"/>
            <a:ext cx="4159024" cy="540000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Види вимірювань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xmlns="" id="{284AEC90-DC39-4CFF-BF90-40D32F7F6F1E}"/>
              </a:ext>
            </a:extLst>
          </p:cNvPr>
          <p:cNvGrpSpPr/>
          <p:nvPr/>
        </p:nvGrpSpPr>
        <p:grpSpPr>
          <a:xfrm>
            <a:off x="271031" y="3930252"/>
            <a:ext cx="5545569" cy="3093004"/>
            <a:chOff x="428904" y="3383688"/>
            <a:chExt cx="7851143" cy="4378922"/>
          </a:xfrm>
        </p:grpSpPr>
        <p:sp>
          <p:nvSpPr>
            <p:cNvPr id="11" name="Куб 10">
              <a:extLst>
                <a:ext uri="{FF2B5EF4-FFF2-40B4-BE49-F238E27FC236}">
                  <a16:creationId xmlns:a16="http://schemas.microsoft.com/office/drawing/2014/main" xmlns="" id="{BA533B32-45D4-48DF-971F-9724D6B8E15A}"/>
                </a:ext>
              </a:extLst>
            </p:cNvPr>
            <p:cNvSpPr/>
            <p:nvPr/>
          </p:nvSpPr>
          <p:spPr>
            <a:xfrm>
              <a:off x="781763" y="3383688"/>
              <a:ext cx="7139881" cy="2906712"/>
            </a:xfrm>
            <a:prstGeom prst="cube">
              <a:avLst>
                <a:gd name="adj" fmla="val 405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2" name="Групувати 11">
              <a:extLst>
                <a:ext uri="{FF2B5EF4-FFF2-40B4-BE49-F238E27FC236}">
                  <a16:creationId xmlns:a16="http://schemas.microsoft.com/office/drawing/2014/main" xmlns="" id="{E8472B5E-60B0-4ED5-94A1-A0D64B3C59B1}"/>
                </a:ext>
              </a:extLst>
            </p:cNvPr>
            <p:cNvGrpSpPr/>
            <p:nvPr/>
          </p:nvGrpSpPr>
          <p:grpSpPr>
            <a:xfrm>
              <a:off x="428904" y="6288635"/>
              <a:ext cx="7851143" cy="1473975"/>
              <a:chOff x="732197" y="4740296"/>
              <a:chExt cx="7851143" cy="1473975"/>
            </a:xfrm>
          </p:grpSpPr>
          <p:sp>
            <p:nvSpPr>
              <p:cNvPr id="13" name="Прямокутник 12">
                <a:extLst>
                  <a:ext uri="{FF2B5EF4-FFF2-40B4-BE49-F238E27FC236}">
                    <a16:creationId xmlns:a16="http://schemas.microsoft.com/office/drawing/2014/main" xmlns="" id="{EFD1ACD1-63A3-42EF-B7EA-14B2875B35AE}"/>
                  </a:ext>
                </a:extLst>
              </p:cNvPr>
              <p:cNvSpPr/>
              <p:nvPr/>
            </p:nvSpPr>
            <p:spPr>
              <a:xfrm>
                <a:off x="732197" y="4748976"/>
                <a:ext cx="7851143" cy="1465295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cxnSp>
            <p:nvCxnSpPr>
              <p:cNvPr id="14" name="Пряма сполучна лінія 13">
                <a:extLst>
                  <a:ext uri="{FF2B5EF4-FFF2-40B4-BE49-F238E27FC236}">
                    <a16:creationId xmlns:a16="http://schemas.microsoft.com/office/drawing/2014/main" xmlns="" id="{EAE9889E-3E70-4B21-BACB-8A11F2772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6084" y="4748978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 сполучна лінія 14">
                <a:extLst>
                  <a:ext uri="{FF2B5EF4-FFF2-40B4-BE49-F238E27FC236}">
                    <a16:creationId xmlns:a16="http://schemas.microsoft.com/office/drawing/2014/main" xmlns="" id="{7ECE99C8-7D77-4171-8EFE-68C30FA196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083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 сполучна лінія 15">
                <a:extLst>
                  <a:ext uri="{FF2B5EF4-FFF2-40B4-BE49-F238E27FC236}">
                    <a16:creationId xmlns:a16="http://schemas.microsoft.com/office/drawing/2014/main" xmlns="" id="{37138969-3F54-40E9-819B-240D8CFD8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6082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 сполучна лінія 16">
                <a:extLst>
                  <a:ext uri="{FF2B5EF4-FFF2-40B4-BE49-F238E27FC236}">
                    <a16:creationId xmlns:a16="http://schemas.microsoft.com/office/drawing/2014/main" xmlns="" id="{F8E1400E-F6E7-4E4A-82C7-D043F62CC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6081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 сполучна лінія 17">
                <a:extLst>
                  <a:ext uri="{FF2B5EF4-FFF2-40B4-BE49-F238E27FC236}">
                    <a16:creationId xmlns:a16="http://schemas.microsoft.com/office/drawing/2014/main" xmlns="" id="{8898C099-5CB2-48CE-9565-C72E3C5150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6080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 сполучна лінія 18">
                <a:extLst>
                  <a:ext uri="{FF2B5EF4-FFF2-40B4-BE49-F238E27FC236}">
                    <a16:creationId xmlns:a16="http://schemas.microsoft.com/office/drawing/2014/main" xmlns="" id="{7125409B-5323-44D8-8823-C5561D6DE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6079" y="4748978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 сполучна лінія 19">
                <a:extLst>
                  <a:ext uri="{FF2B5EF4-FFF2-40B4-BE49-F238E27FC236}">
                    <a16:creationId xmlns:a16="http://schemas.microsoft.com/office/drawing/2014/main" xmlns="" id="{8B1431D4-954F-448D-A178-45B4594283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6078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 сполучна лінія 20">
                <a:extLst>
                  <a:ext uri="{FF2B5EF4-FFF2-40B4-BE49-F238E27FC236}">
                    <a16:creationId xmlns:a16="http://schemas.microsoft.com/office/drawing/2014/main" xmlns="" id="{E1D18539-0997-4A5A-99E2-997DC98C3F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6077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 сполучна лінія 21">
                <a:extLst>
                  <a:ext uri="{FF2B5EF4-FFF2-40B4-BE49-F238E27FC236}">
                    <a16:creationId xmlns:a16="http://schemas.microsoft.com/office/drawing/2014/main" xmlns="" id="{248A09B2-2F90-4355-ABA6-C91BDFA8CE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6076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 сполучна лінія 22">
                <a:extLst>
                  <a:ext uri="{FF2B5EF4-FFF2-40B4-BE49-F238E27FC236}">
                    <a16:creationId xmlns:a16="http://schemas.microsoft.com/office/drawing/2014/main" xmlns="" id="{35120FAC-1987-4EC8-A7A1-C033DC3CCA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6075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 сполучна лінія 23">
                <a:extLst>
                  <a:ext uri="{FF2B5EF4-FFF2-40B4-BE49-F238E27FC236}">
                    <a16:creationId xmlns:a16="http://schemas.microsoft.com/office/drawing/2014/main" xmlns="" id="{1B5E41CA-6FE7-4B7E-ACCB-BB2CA706B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6074" y="4748978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 сполучна лінія 24">
                <a:extLst>
                  <a:ext uri="{FF2B5EF4-FFF2-40B4-BE49-F238E27FC236}">
                    <a16:creationId xmlns:a16="http://schemas.microsoft.com/office/drawing/2014/main" xmlns="" id="{3C71056D-C161-4D20-AD8F-EBB6FDB0CD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6073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 сполучна лінія 25">
                <a:extLst>
                  <a:ext uri="{FF2B5EF4-FFF2-40B4-BE49-F238E27FC236}">
                    <a16:creationId xmlns:a16="http://schemas.microsoft.com/office/drawing/2014/main" xmlns="" id="{280D71E7-5A9F-4CCC-B74F-94EE9C1AE0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6072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 сполучна лінія 26">
                <a:extLst>
                  <a:ext uri="{FF2B5EF4-FFF2-40B4-BE49-F238E27FC236}">
                    <a16:creationId xmlns:a16="http://schemas.microsoft.com/office/drawing/2014/main" xmlns="" id="{917434CD-9A0A-4635-9B33-0D0B66CDE2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6071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 сполучна лінія 27">
                <a:extLst>
                  <a:ext uri="{FF2B5EF4-FFF2-40B4-BE49-F238E27FC236}">
                    <a16:creationId xmlns:a16="http://schemas.microsoft.com/office/drawing/2014/main" xmlns="" id="{B4057147-619E-4056-80DC-717FD1E7F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6070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 сполучна лінія 30">
                <a:extLst>
                  <a:ext uri="{FF2B5EF4-FFF2-40B4-BE49-F238E27FC236}">
                    <a16:creationId xmlns:a16="http://schemas.microsoft.com/office/drawing/2014/main" xmlns="" id="{B0D483BB-122A-434F-882C-4267BAA632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6069" y="4748978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 сполучна лінія 31">
                <a:extLst>
                  <a:ext uri="{FF2B5EF4-FFF2-40B4-BE49-F238E27FC236}">
                    <a16:creationId xmlns:a16="http://schemas.microsoft.com/office/drawing/2014/main" xmlns="" id="{C74045E8-FB83-4E6E-87B5-49D212EAC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6068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 сполучна лінія 32">
                <a:extLst>
                  <a:ext uri="{FF2B5EF4-FFF2-40B4-BE49-F238E27FC236}">
                    <a16:creationId xmlns:a16="http://schemas.microsoft.com/office/drawing/2014/main" xmlns="" id="{ED19C6C9-60D0-4ABD-9FFF-A1B5E950DD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6067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 сполучна лінія 33">
                <a:extLst>
                  <a:ext uri="{FF2B5EF4-FFF2-40B4-BE49-F238E27FC236}">
                    <a16:creationId xmlns:a16="http://schemas.microsoft.com/office/drawing/2014/main" xmlns="" id="{89388CDB-3175-415C-889D-FDB60079C8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6066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 сполучна лінія 34">
                <a:extLst>
                  <a:ext uri="{FF2B5EF4-FFF2-40B4-BE49-F238E27FC236}">
                    <a16:creationId xmlns:a16="http://schemas.microsoft.com/office/drawing/2014/main" xmlns="" id="{58D655AF-C006-4991-9E98-2FF057368D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065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 сполучна лінія 35">
                <a:extLst>
                  <a:ext uri="{FF2B5EF4-FFF2-40B4-BE49-F238E27FC236}">
                    <a16:creationId xmlns:a16="http://schemas.microsoft.com/office/drawing/2014/main" xmlns="" id="{E0AFA244-9D31-4860-BFCC-D585E896B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6064" y="4748978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 сполучна лінія 36">
                <a:extLst>
                  <a:ext uri="{FF2B5EF4-FFF2-40B4-BE49-F238E27FC236}">
                    <a16:creationId xmlns:a16="http://schemas.microsoft.com/office/drawing/2014/main" xmlns="" id="{C3891D2B-FF11-4C15-B70D-68A515B60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063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 сполучна лінія 37">
                <a:extLst>
                  <a:ext uri="{FF2B5EF4-FFF2-40B4-BE49-F238E27FC236}">
                    <a16:creationId xmlns:a16="http://schemas.microsoft.com/office/drawing/2014/main" xmlns="" id="{0A749F17-F5D5-4DDC-88DF-7AC83F15E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6062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 сполучна лінія 38">
                <a:extLst>
                  <a:ext uri="{FF2B5EF4-FFF2-40B4-BE49-F238E27FC236}">
                    <a16:creationId xmlns:a16="http://schemas.microsoft.com/office/drawing/2014/main" xmlns="" id="{31BA2EE0-583A-4EAC-8A99-944CE1E19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6061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 сполучна лінія 39">
                <a:extLst>
                  <a:ext uri="{FF2B5EF4-FFF2-40B4-BE49-F238E27FC236}">
                    <a16:creationId xmlns:a16="http://schemas.microsoft.com/office/drawing/2014/main" xmlns="" id="{C9694E40-8A0E-4A9D-8651-D375463D8C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6060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 сполучна лінія 40">
                <a:extLst>
                  <a:ext uri="{FF2B5EF4-FFF2-40B4-BE49-F238E27FC236}">
                    <a16:creationId xmlns:a16="http://schemas.microsoft.com/office/drawing/2014/main" xmlns="" id="{49FF4A44-9EFC-40DE-BB4F-926E3D77F0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6059" y="4748978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 сполучна лінія 41">
                <a:extLst>
                  <a:ext uri="{FF2B5EF4-FFF2-40B4-BE49-F238E27FC236}">
                    <a16:creationId xmlns:a16="http://schemas.microsoft.com/office/drawing/2014/main" xmlns="" id="{4BCA53B8-329D-4D9D-828C-2411B6654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6058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 сполучна лінія 42">
                <a:extLst>
                  <a:ext uri="{FF2B5EF4-FFF2-40B4-BE49-F238E27FC236}">
                    <a16:creationId xmlns:a16="http://schemas.microsoft.com/office/drawing/2014/main" xmlns="" id="{825EA34C-CEB4-4246-BD62-2361A5061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6057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 сполучна лінія 43">
                <a:extLst>
                  <a:ext uri="{FF2B5EF4-FFF2-40B4-BE49-F238E27FC236}">
                    <a16:creationId xmlns:a16="http://schemas.microsoft.com/office/drawing/2014/main" xmlns="" id="{6F06FBCF-38A0-4388-A7C1-7D98786C2B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6056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 сполучна лінія 44">
                <a:extLst>
                  <a:ext uri="{FF2B5EF4-FFF2-40B4-BE49-F238E27FC236}">
                    <a16:creationId xmlns:a16="http://schemas.microsoft.com/office/drawing/2014/main" xmlns="" id="{DB7831E2-BBD7-4F4D-8374-C75D7F2446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055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 сполучна лінія 45">
                <a:extLst>
                  <a:ext uri="{FF2B5EF4-FFF2-40B4-BE49-F238E27FC236}">
                    <a16:creationId xmlns:a16="http://schemas.microsoft.com/office/drawing/2014/main" xmlns="" id="{8589744F-40FA-488C-85B3-F54BBA6883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6054" y="4748978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 сполучна лінія 46">
                <a:extLst>
                  <a:ext uri="{FF2B5EF4-FFF2-40B4-BE49-F238E27FC236}">
                    <a16:creationId xmlns:a16="http://schemas.microsoft.com/office/drawing/2014/main" xmlns="" id="{4D716AF5-9AF6-4CD5-9EB1-2CA3D4B02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6053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 сполучна лінія 47">
                <a:extLst>
                  <a:ext uri="{FF2B5EF4-FFF2-40B4-BE49-F238E27FC236}">
                    <a16:creationId xmlns:a16="http://schemas.microsoft.com/office/drawing/2014/main" xmlns="" id="{F9D7CE24-1D50-45C3-8F6C-111B7F6494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6052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 сполучна лінія 48">
                <a:extLst>
                  <a:ext uri="{FF2B5EF4-FFF2-40B4-BE49-F238E27FC236}">
                    <a16:creationId xmlns:a16="http://schemas.microsoft.com/office/drawing/2014/main" xmlns="" id="{8C64F2A6-55A0-4705-9B88-3074EEBD0B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6051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 сполучна лінія 49">
                <a:extLst>
                  <a:ext uri="{FF2B5EF4-FFF2-40B4-BE49-F238E27FC236}">
                    <a16:creationId xmlns:a16="http://schemas.microsoft.com/office/drawing/2014/main" xmlns="" id="{28BAFE59-5750-46F4-9493-F27E6E7FC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6050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 сполучна лінія 50">
                <a:extLst>
                  <a:ext uri="{FF2B5EF4-FFF2-40B4-BE49-F238E27FC236}">
                    <a16:creationId xmlns:a16="http://schemas.microsoft.com/office/drawing/2014/main" xmlns="" id="{BF1B3780-4074-4D99-8E5C-E38EDB34D9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6049" y="4748978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 сполучна лінія 51">
                <a:extLst>
                  <a:ext uri="{FF2B5EF4-FFF2-40B4-BE49-F238E27FC236}">
                    <a16:creationId xmlns:a16="http://schemas.microsoft.com/office/drawing/2014/main" xmlns="" id="{379D4C38-202F-4C17-9AEE-ABBECF0A6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048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 сполучна лінія 52">
                <a:extLst>
                  <a:ext uri="{FF2B5EF4-FFF2-40B4-BE49-F238E27FC236}">
                    <a16:creationId xmlns:a16="http://schemas.microsoft.com/office/drawing/2014/main" xmlns="" id="{018C2059-ED84-441F-AAD9-E23657F931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6047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 сполучна лінія 53">
                <a:extLst>
                  <a:ext uri="{FF2B5EF4-FFF2-40B4-BE49-F238E27FC236}">
                    <a16:creationId xmlns:a16="http://schemas.microsoft.com/office/drawing/2014/main" xmlns="" id="{76629310-82C9-4511-A0D1-BFD8C505D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6046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 сполучна лінія 54">
                <a:extLst>
                  <a:ext uri="{FF2B5EF4-FFF2-40B4-BE49-F238E27FC236}">
                    <a16:creationId xmlns:a16="http://schemas.microsoft.com/office/drawing/2014/main" xmlns="" id="{D2AB130F-24AE-4ABA-B078-2C4C6A4880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6045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 сполучна лінія 55">
                <a:extLst>
                  <a:ext uri="{FF2B5EF4-FFF2-40B4-BE49-F238E27FC236}">
                    <a16:creationId xmlns:a16="http://schemas.microsoft.com/office/drawing/2014/main" xmlns="" id="{374BF059-F21E-44C7-ABB5-8FA12B0FC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6044" y="4748978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 сполучна лінія 56">
                <a:extLst>
                  <a:ext uri="{FF2B5EF4-FFF2-40B4-BE49-F238E27FC236}">
                    <a16:creationId xmlns:a16="http://schemas.microsoft.com/office/drawing/2014/main" xmlns="" id="{1708BBE6-521E-4371-AF46-F43A801F33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6043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 сполучна лінія 57">
                <a:extLst>
                  <a:ext uri="{FF2B5EF4-FFF2-40B4-BE49-F238E27FC236}">
                    <a16:creationId xmlns:a16="http://schemas.microsoft.com/office/drawing/2014/main" xmlns="" id="{9A0F97F7-6C9A-4458-B79D-A2F79E0C2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6042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 сполучна лінія 58">
                <a:extLst>
                  <a:ext uri="{FF2B5EF4-FFF2-40B4-BE49-F238E27FC236}">
                    <a16:creationId xmlns:a16="http://schemas.microsoft.com/office/drawing/2014/main" xmlns="" id="{FBA3AE1B-559D-4E90-8C65-82CFD92F6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6041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 сполучна лінія 59">
                <a:extLst>
                  <a:ext uri="{FF2B5EF4-FFF2-40B4-BE49-F238E27FC236}">
                    <a16:creationId xmlns:a16="http://schemas.microsoft.com/office/drawing/2014/main" xmlns="" id="{FBF30562-6770-4431-A80B-76F7334B8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6040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 сполучна лінія 60">
                <a:extLst>
                  <a:ext uri="{FF2B5EF4-FFF2-40B4-BE49-F238E27FC236}">
                    <a16:creationId xmlns:a16="http://schemas.microsoft.com/office/drawing/2014/main" xmlns="" id="{599029ED-8C16-4C5D-8064-90CEC34087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6039" y="4748978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 сполучна лінія 61">
                <a:extLst>
                  <a:ext uri="{FF2B5EF4-FFF2-40B4-BE49-F238E27FC236}">
                    <a16:creationId xmlns:a16="http://schemas.microsoft.com/office/drawing/2014/main" xmlns="" id="{828CF372-3470-487E-A3BA-77A3BCBBF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6038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 сполучна лінія 62">
                <a:extLst>
                  <a:ext uri="{FF2B5EF4-FFF2-40B4-BE49-F238E27FC236}">
                    <a16:creationId xmlns:a16="http://schemas.microsoft.com/office/drawing/2014/main" xmlns="" id="{D533749F-D229-4FE9-8827-85980B418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6037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 сполучна лінія 63">
                <a:extLst>
                  <a:ext uri="{FF2B5EF4-FFF2-40B4-BE49-F238E27FC236}">
                    <a16:creationId xmlns:a16="http://schemas.microsoft.com/office/drawing/2014/main" xmlns="" id="{D9EF83E8-6BA9-4577-8AE6-5A0D5C8B49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6036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 сполучна лінія 64">
                <a:extLst>
                  <a:ext uri="{FF2B5EF4-FFF2-40B4-BE49-F238E27FC236}">
                    <a16:creationId xmlns:a16="http://schemas.microsoft.com/office/drawing/2014/main" xmlns="" id="{9E854E9C-11AF-4219-801E-6E754634C5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6035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 сполучна лінія 65">
                <a:extLst>
                  <a:ext uri="{FF2B5EF4-FFF2-40B4-BE49-F238E27FC236}">
                    <a16:creationId xmlns:a16="http://schemas.microsoft.com/office/drawing/2014/main" xmlns="" id="{62ADED89-A9A9-406E-9435-9A17DA431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6034" y="4748978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 сполучна лінія 66">
                <a:extLst>
                  <a:ext uri="{FF2B5EF4-FFF2-40B4-BE49-F238E27FC236}">
                    <a16:creationId xmlns:a16="http://schemas.microsoft.com/office/drawing/2014/main" xmlns="" id="{67A3A46E-CE30-4702-BEFB-5CB1683CC7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033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 сполучна лінія 67">
                <a:extLst>
                  <a:ext uri="{FF2B5EF4-FFF2-40B4-BE49-F238E27FC236}">
                    <a16:creationId xmlns:a16="http://schemas.microsoft.com/office/drawing/2014/main" xmlns="" id="{DC7C1501-6CD1-43C7-B7C1-016976479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6032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 сполучна лінія 68">
                <a:extLst>
                  <a:ext uri="{FF2B5EF4-FFF2-40B4-BE49-F238E27FC236}">
                    <a16:creationId xmlns:a16="http://schemas.microsoft.com/office/drawing/2014/main" xmlns="" id="{04ED3BEB-0729-4D09-BEE4-F99829BFF7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6031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 сполучна лінія 69">
                <a:extLst>
                  <a:ext uri="{FF2B5EF4-FFF2-40B4-BE49-F238E27FC236}">
                    <a16:creationId xmlns:a16="http://schemas.microsoft.com/office/drawing/2014/main" xmlns="" id="{C47303C7-8053-4325-B073-57A0916CB5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6030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 сполучна лінія 70">
                <a:extLst>
                  <a:ext uri="{FF2B5EF4-FFF2-40B4-BE49-F238E27FC236}">
                    <a16:creationId xmlns:a16="http://schemas.microsoft.com/office/drawing/2014/main" xmlns="" id="{10A6B9F0-86FA-4ADC-BF99-B2FB86F61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6029" y="4748978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 сполучна лінія 71">
                <a:extLst>
                  <a:ext uri="{FF2B5EF4-FFF2-40B4-BE49-F238E27FC236}">
                    <a16:creationId xmlns:a16="http://schemas.microsoft.com/office/drawing/2014/main" xmlns="" id="{9B9200F0-628A-4367-8A8C-06A37AB47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6028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 сполучна лінія 72">
                <a:extLst>
                  <a:ext uri="{FF2B5EF4-FFF2-40B4-BE49-F238E27FC236}">
                    <a16:creationId xmlns:a16="http://schemas.microsoft.com/office/drawing/2014/main" xmlns="" id="{96F2ADC9-BEF6-488A-81FD-162C07B297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6027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 сполучна лінія 73">
                <a:extLst>
                  <a:ext uri="{FF2B5EF4-FFF2-40B4-BE49-F238E27FC236}">
                    <a16:creationId xmlns:a16="http://schemas.microsoft.com/office/drawing/2014/main" xmlns="" id="{8E7257C6-0A37-4618-A7DD-FDFE006E14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6026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 сполучна лінія 74">
                <a:extLst>
                  <a:ext uri="{FF2B5EF4-FFF2-40B4-BE49-F238E27FC236}">
                    <a16:creationId xmlns:a16="http://schemas.microsoft.com/office/drawing/2014/main" xmlns="" id="{35382564-F4BA-4D4F-823F-A049EAB1D2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6025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 сполучна лінія 75">
                <a:extLst>
                  <a:ext uri="{FF2B5EF4-FFF2-40B4-BE49-F238E27FC236}">
                    <a16:creationId xmlns:a16="http://schemas.microsoft.com/office/drawing/2014/main" xmlns="" id="{017C193B-AF95-4358-87EB-E34D7B82E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6024" y="4748978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 сполучна лінія 76">
                <a:extLst>
                  <a:ext uri="{FF2B5EF4-FFF2-40B4-BE49-F238E27FC236}">
                    <a16:creationId xmlns:a16="http://schemas.microsoft.com/office/drawing/2014/main" xmlns="" id="{C2B45BD5-FF80-4C97-8182-A55FF1746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6023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 сполучна лінія 77">
                <a:extLst>
                  <a:ext uri="{FF2B5EF4-FFF2-40B4-BE49-F238E27FC236}">
                    <a16:creationId xmlns:a16="http://schemas.microsoft.com/office/drawing/2014/main" xmlns="" id="{8662A410-46A4-41ED-868B-38EBFF8546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6022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 сполучна лінія 78">
                <a:extLst>
                  <a:ext uri="{FF2B5EF4-FFF2-40B4-BE49-F238E27FC236}">
                    <a16:creationId xmlns:a16="http://schemas.microsoft.com/office/drawing/2014/main" xmlns="" id="{0BCD4C33-AF20-4228-BD17-D4EF62B871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6021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 сполучна лінія 79">
                <a:extLst>
                  <a:ext uri="{FF2B5EF4-FFF2-40B4-BE49-F238E27FC236}">
                    <a16:creationId xmlns:a16="http://schemas.microsoft.com/office/drawing/2014/main" xmlns="" id="{6E514609-EECC-4BC5-B9D7-7C9A7AE04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6020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 сполучна лінія 80">
                <a:extLst>
                  <a:ext uri="{FF2B5EF4-FFF2-40B4-BE49-F238E27FC236}">
                    <a16:creationId xmlns:a16="http://schemas.microsoft.com/office/drawing/2014/main" xmlns="" id="{D900B23C-E588-479B-8FA0-313ACC662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6019" y="4748978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 сполучна лінія 81">
                <a:extLst>
                  <a:ext uri="{FF2B5EF4-FFF2-40B4-BE49-F238E27FC236}">
                    <a16:creationId xmlns:a16="http://schemas.microsoft.com/office/drawing/2014/main" xmlns="" id="{8CA72F47-60BC-4B72-9948-BDC41C188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6018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 сполучна лінія 82">
                <a:extLst>
                  <a:ext uri="{FF2B5EF4-FFF2-40B4-BE49-F238E27FC236}">
                    <a16:creationId xmlns:a16="http://schemas.microsoft.com/office/drawing/2014/main" xmlns="" id="{6FF5D579-66A8-4A21-8AE0-7756131F5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6017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 сполучна лінія 83">
                <a:extLst>
                  <a:ext uri="{FF2B5EF4-FFF2-40B4-BE49-F238E27FC236}">
                    <a16:creationId xmlns:a16="http://schemas.microsoft.com/office/drawing/2014/main" xmlns="" id="{079CBF4C-3FD9-46F6-9497-8281828E6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6016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 сполучна лінія 84">
                <a:extLst>
                  <a:ext uri="{FF2B5EF4-FFF2-40B4-BE49-F238E27FC236}">
                    <a16:creationId xmlns:a16="http://schemas.microsoft.com/office/drawing/2014/main" xmlns="" id="{7859A57D-C107-4949-A3A5-8721EE62AE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6015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 сполучна лінія 85">
                <a:extLst>
                  <a:ext uri="{FF2B5EF4-FFF2-40B4-BE49-F238E27FC236}">
                    <a16:creationId xmlns:a16="http://schemas.microsoft.com/office/drawing/2014/main" xmlns="" id="{8D8411D0-3B58-4546-9B03-D76859B42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8090" y="4748978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 сполучна лінія 86">
                <a:extLst>
                  <a:ext uri="{FF2B5EF4-FFF2-40B4-BE49-F238E27FC236}">
                    <a16:creationId xmlns:a16="http://schemas.microsoft.com/office/drawing/2014/main" xmlns="" id="{17A6449B-BE8E-4960-8496-C6D56CE07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089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 сполучна лінія 87">
                <a:extLst>
                  <a:ext uri="{FF2B5EF4-FFF2-40B4-BE49-F238E27FC236}">
                    <a16:creationId xmlns:a16="http://schemas.microsoft.com/office/drawing/2014/main" xmlns="" id="{AD1E4AA4-6A51-4EC5-9C06-B0C066C8B9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8088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 сполучна лінія 88">
                <a:extLst>
                  <a:ext uri="{FF2B5EF4-FFF2-40B4-BE49-F238E27FC236}">
                    <a16:creationId xmlns:a16="http://schemas.microsoft.com/office/drawing/2014/main" xmlns="" id="{9C00F93E-F669-4F84-9A32-4C55CC0570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8087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 сполучна лінія 89">
                <a:extLst>
                  <a:ext uri="{FF2B5EF4-FFF2-40B4-BE49-F238E27FC236}">
                    <a16:creationId xmlns:a16="http://schemas.microsoft.com/office/drawing/2014/main" xmlns="" id="{C7121109-E6E2-482A-8CC1-7C7D47D43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8086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 сполучна лінія 90">
                <a:extLst>
                  <a:ext uri="{FF2B5EF4-FFF2-40B4-BE49-F238E27FC236}">
                    <a16:creationId xmlns:a16="http://schemas.microsoft.com/office/drawing/2014/main" xmlns="" id="{DAB4DD42-1CF5-46CC-94D6-6C69122FA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8085" y="4748978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 сполучна лінія 91">
                <a:extLst>
                  <a:ext uri="{FF2B5EF4-FFF2-40B4-BE49-F238E27FC236}">
                    <a16:creationId xmlns:a16="http://schemas.microsoft.com/office/drawing/2014/main" xmlns="" id="{C4326743-02DB-4167-BC64-3CD79F139A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8084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 сполучна лінія 92">
                <a:extLst>
                  <a:ext uri="{FF2B5EF4-FFF2-40B4-BE49-F238E27FC236}">
                    <a16:creationId xmlns:a16="http://schemas.microsoft.com/office/drawing/2014/main" xmlns="" id="{2C30F793-F67D-490A-A6FE-8B8DF56CFE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8083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 сполучна лінія 93">
                <a:extLst>
                  <a:ext uri="{FF2B5EF4-FFF2-40B4-BE49-F238E27FC236}">
                    <a16:creationId xmlns:a16="http://schemas.microsoft.com/office/drawing/2014/main" xmlns="" id="{81836288-CFDC-4D2E-A8DD-8E308FBA63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8082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 сполучна лінія 94">
                <a:extLst>
                  <a:ext uri="{FF2B5EF4-FFF2-40B4-BE49-F238E27FC236}">
                    <a16:creationId xmlns:a16="http://schemas.microsoft.com/office/drawing/2014/main" xmlns="" id="{4C86FAF3-5AD3-433B-99E2-82DCF391DD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8081" y="4748978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 сполучна лінія 95">
                <a:extLst>
                  <a:ext uri="{FF2B5EF4-FFF2-40B4-BE49-F238E27FC236}">
                    <a16:creationId xmlns:a16="http://schemas.microsoft.com/office/drawing/2014/main" xmlns="" id="{15F75CD0-0A04-4F85-8B7F-1D6DDE955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6004" y="4740296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 сполучна лінія 96">
                <a:extLst>
                  <a:ext uri="{FF2B5EF4-FFF2-40B4-BE49-F238E27FC236}">
                    <a16:creationId xmlns:a16="http://schemas.microsoft.com/office/drawing/2014/main" xmlns="" id="{C73A8094-6DB8-438E-93CF-6C9D6346C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6003" y="4740296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 сполучна лінія 97">
                <a:extLst>
                  <a:ext uri="{FF2B5EF4-FFF2-40B4-BE49-F238E27FC236}">
                    <a16:creationId xmlns:a16="http://schemas.microsoft.com/office/drawing/2014/main" xmlns="" id="{E09D37BA-7577-4CF6-941D-A57F370055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6002" y="4740296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 сполучна лінія 98">
                <a:extLst>
                  <a:ext uri="{FF2B5EF4-FFF2-40B4-BE49-F238E27FC236}">
                    <a16:creationId xmlns:a16="http://schemas.microsoft.com/office/drawing/2014/main" xmlns="" id="{A93A8680-DA22-49D0-B520-3EBC13C9D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6001" y="4740296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 сполучна лінія 99">
                <a:extLst>
                  <a:ext uri="{FF2B5EF4-FFF2-40B4-BE49-F238E27FC236}">
                    <a16:creationId xmlns:a16="http://schemas.microsoft.com/office/drawing/2014/main" xmlns="" id="{EA4FD01A-9220-4129-9F91-F834EC562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740296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 сполучна лінія 100">
                <a:extLst>
                  <a:ext uri="{FF2B5EF4-FFF2-40B4-BE49-F238E27FC236}">
                    <a16:creationId xmlns:a16="http://schemas.microsoft.com/office/drawing/2014/main" xmlns="" id="{F1732F63-8CD2-4251-9F2F-BDAEE004F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5999" y="4740296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 сполучна лінія 101">
                <a:extLst>
                  <a:ext uri="{FF2B5EF4-FFF2-40B4-BE49-F238E27FC236}">
                    <a16:creationId xmlns:a16="http://schemas.microsoft.com/office/drawing/2014/main" xmlns="" id="{7B33A570-8B39-4D6B-B89E-41B427AA8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5998" y="4740296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 сполучна лінія 102">
                <a:extLst>
                  <a:ext uri="{FF2B5EF4-FFF2-40B4-BE49-F238E27FC236}">
                    <a16:creationId xmlns:a16="http://schemas.microsoft.com/office/drawing/2014/main" xmlns="" id="{E7E799DA-B0EE-4D2C-8EC6-B5B69F6CE7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5997" y="4740296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 сполучна лінія 103">
                <a:extLst>
                  <a:ext uri="{FF2B5EF4-FFF2-40B4-BE49-F238E27FC236}">
                    <a16:creationId xmlns:a16="http://schemas.microsoft.com/office/drawing/2014/main" xmlns="" id="{60A0B6DB-3442-4767-8EC7-7CCD9D39C0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5996" y="4740296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 сполучна лінія 104">
                <a:extLst>
                  <a:ext uri="{FF2B5EF4-FFF2-40B4-BE49-F238E27FC236}">
                    <a16:creationId xmlns:a16="http://schemas.microsoft.com/office/drawing/2014/main" xmlns="" id="{DF619FA1-A0F4-4512-AAF9-180005CE48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5995" y="4740296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 сполучна лінія 105">
                <a:extLst>
                  <a:ext uri="{FF2B5EF4-FFF2-40B4-BE49-F238E27FC236}">
                    <a16:creationId xmlns:a16="http://schemas.microsoft.com/office/drawing/2014/main" xmlns="" id="{9FD3A66F-E6DD-4093-A76F-95FC210F1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5994" y="4757014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 сполучна лінія 106">
                <a:extLst>
                  <a:ext uri="{FF2B5EF4-FFF2-40B4-BE49-F238E27FC236}">
                    <a16:creationId xmlns:a16="http://schemas.microsoft.com/office/drawing/2014/main" xmlns="" id="{06A0CA73-8952-472F-9084-5565E29CF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5993" y="4757014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 сполучна лінія 107">
                <a:extLst>
                  <a:ext uri="{FF2B5EF4-FFF2-40B4-BE49-F238E27FC236}">
                    <a16:creationId xmlns:a16="http://schemas.microsoft.com/office/drawing/2014/main" xmlns="" id="{13E62881-4AAB-442B-87B7-4C81FCCF2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5992" y="4757014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 сполучна лінія 108">
                <a:extLst>
                  <a:ext uri="{FF2B5EF4-FFF2-40B4-BE49-F238E27FC236}">
                    <a16:creationId xmlns:a16="http://schemas.microsoft.com/office/drawing/2014/main" xmlns="" id="{E5A049B9-4017-4AED-AF25-A0EDB75C68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91" y="4757014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 сполучна лінія 109">
                <a:extLst>
                  <a:ext uri="{FF2B5EF4-FFF2-40B4-BE49-F238E27FC236}">
                    <a16:creationId xmlns:a16="http://schemas.microsoft.com/office/drawing/2014/main" xmlns="" id="{02A47DE7-B8F5-447F-9535-6D2FD7BA4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5990" y="4757014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 сполучна лінія 110">
                <a:extLst>
                  <a:ext uri="{FF2B5EF4-FFF2-40B4-BE49-F238E27FC236}">
                    <a16:creationId xmlns:a16="http://schemas.microsoft.com/office/drawing/2014/main" xmlns="" id="{38C92015-F073-48D0-AC4D-64780C986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5989" y="4757014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 сполучна лінія 111">
                <a:extLst>
                  <a:ext uri="{FF2B5EF4-FFF2-40B4-BE49-F238E27FC236}">
                    <a16:creationId xmlns:a16="http://schemas.microsoft.com/office/drawing/2014/main" xmlns="" id="{E908C033-6317-46D8-B9E5-0B6DE007E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5988" y="4757014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 сполучна лінія 112">
                <a:extLst>
                  <a:ext uri="{FF2B5EF4-FFF2-40B4-BE49-F238E27FC236}">
                    <a16:creationId xmlns:a16="http://schemas.microsoft.com/office/drawing/2014/main" xmlns="" id="{1C810425-045F-4F19-8370-6CA20AB3EB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5987" y="4757014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 сполучна лінія 113">
                <a:extLst>
                  <a:ext uri="{FF2B5EF4-FFF2-40B4-BE49-F238E27FC236}">
                    <a16:creationId xmlns:a16="http://schemas.microsoft.com/office/drawing/2014/main" xmlns="" id="{9D6661A3-E844-46F8-B566-1201FEBFB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5986" y="4757014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 сполучна лінія 114">
                <a:extLst>
                  <a:ext uri="{FF2B5EF4-FFF2-40B4-BE49-F238E27FC236}">
                    <a16:creationId xmlns:a16="http://schemas.microsoft.com/office/drawing/2014/main" xmlns="" id="{70084D9B-6CC1-41D4-9A5F-0EC4396E11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5985" y="4757014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 сполучна лінія 115">
                <a:extLst>
                  <a:ext uri="{FF2B5EF4-FFF2-40B4-BE49-F238E27FC236}">
                    <a16:creationId xmlns:a16="http://schemas.microsoft.com/office/drawing/2014/main" xmlns="" id="{1AB56364-AA8F-40AF-B3B3-E0854DD51A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5984" y="4766967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 сполучна лінія 116">
                <a:extLst>
                  <a:ext uri="{FF2B5EF4-FFF2-40B4-BE49-F238E27FC236}">
                    <a16:creationId xmlns:a16="http://schemas.microsoft.com/office/drawing/2014/main" xmlns="" id="{127F45CA-C2C7-4090-B756-20CC1C3DE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5983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 сполучна лінія 117">
                <a:extLst>
                  <a:ext uri="{FF2B5EF4-FFF2-40B4-BE49-F238E27FC236}">
                    <a16:creationId xmlns:a16="http://schemas.microsoft.com/office/drawing/2014/main" xmlns="" id="{25A2E3CF-D9F8-4A7E-BDFC-E00A59BA8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5982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 сполучна лінія 118">
                <a:extLst>
                  <a:ext uri="{FF2B5EF4-FFF2-40B4-BE49-F238E27FC236}">
                    <a16:creationId xmlns:a16="http://schemas.microsoft.com/office/drawing/2014/main" xmlns="" id="{DB028571-059B-4ACF-9A53-2A2DB3564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5981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 сполучна лінія 119">
                <a:extLst>
                  <a:ext uri="{FF2B5EF4-FFF2-40B4-BE49-F238E27FC236}">
                    <a16:creationId xmlns:a16="http://schemas.microsoft.com/office/drawing/2014/main" xmlns="" id="{05B22F94-566E-44C9-8623-FFAB90DA6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5980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 сполучна лінія 120">
                <a:extLst>
                  <a:ext uri="{FF2B5EF4-FFF2-40B4-BE49-F238E27FC236}">
                    <a16:creationId xmlns:a16="http://schemas.microsoft.com/office/drawing/2014/main" xmlns="" id="{916E01DC-3C88-419D-B566-E73EEE1469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5979" y="4766967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 сполучна лінія 121">
                <a:extLst>
                  <a:ext uri="{FF2B5EF4-FFF2-40B4-BE49-F238E27FC236}">
                    <a16:creationId xmlns:a16="http://schemas.microsoft.com/office/drawing/2014/main" xmlns="" id="{D1A2C881-E876-4A16-95F9-3E4B3FDAE0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5978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 сполучна лінія 122">
                <a:extLst>
                  <a:ext uri="{FF2B5EF4-FFF2-40B4-BE49-F238E27FC236}">
                    <a16:creationId xmlns:a16="http://schemas.microsoft.com/office/drawing/2014/main" xmlns="" id="{22C3FA8E-AD4E-4136-98BC-FC0D3A2010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5977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 сполучна лінія 123">
                <a:extLst>
                  <a:ext uri="{FF2B5EF4-FFF2-40B4-BE49-F238E27FC236}">
                    <a16:creationId xmlns:a16="http://schemas.microsoft.com/office/drawing/2014/main" xmlns="" id="{F6C52E10-7F2C-4FA3-B902-73E0E4DEB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976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 сполучна лінія 124">
                <a:extLst>
                  <a:ext uri="{FF2B5EF4-FFF2-40B4-BE49-F238E27FC236}">
                    <a16:creationId xmlns:a16="http://schemas.microsoft.com/office/drawing/2014/main" xmlns="" id="{1538968D-1D4D-4696-AEBD-B3D2DB6F2A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5975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 сполучна лінія 125">
                <a:extLst>
                  <a:ext uri="{FF2B5EF4-FFF2-40B4-BE49-F238E27FC236}">
                    <a16:creationId xmlns:a16="http://schemas.microsoft.com/office/drawing/2014/main" xmlns="" id="{7CE75182-7AA2-4752-B766-215B87C40B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5974" y="4766967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 сполучна лінія 126">
                <a:extLst>
                  <a:ext uri="{FF2B5EF4-FFF2-40B4-BE49-F238E27FC236}">
                    <a16:creationId xmlns:a16="http://schemas.microsoft.com/office/drawing/2014/main" xmlns="" id="{1CD8F175-634B-4717-8047-53E16F434A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973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 сполучна лінія 127">
                <a:extLst>
                  <a:ext uri="{FF2B5EF4-FFF2-40B4-BE49-F238E27FC236}">
                    <a16:creationId xmlns:a16="http://schemas.microsoft.com/office/drawing/2014/main" xmlns="" id="{AFD2B835-A79B-44EF-A572-1A195223BE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5972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 сполучна лінія 128">
                <a:extLst>
                  <a:ext uri="{FF2B5EF4-FFF2-40B4-BE49-F238E27FC236}">
                    <a16:creationId xmlns:a16="http://schemas.microsoft.com/office/drawing/2014/main" xmlns="" id="{82689BEA-A6E1-4152-A9E0-1B88F102D1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5971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 сполучна лінія 129">
                <a:extLst>
                  <a:ext uri="{FF2B5EF4-FFF2-40B4-BE49-F238E27FC236}">
                    <a16:creationId xmlns:a16="http://schemas.microsoft.com/office/drawing/2014/main" xmlns="" id="{2E32F0B9-969A-488C-9C90-E153C9588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970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 сполучна лінія 130">
                <a:extLst>
                  <a:ext uri="{FF2B5EF4-FFF2-40B4-BE49-F238E27FC236}">
                    <a16:creationId xmlns:a16="http://schemas.microsoft.com/office/drawing/2014/main" xmlns="" id="{C7C8C54B-752E-49A6-AB09-5C401F0E5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5969" y="4766967"/>
                <a:ext cx="0" cy="396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 сполучна лінія 131">
                <a:extLst>
                  <a:ext uri="{FF2B5EF4-FFF2-40B4-BE49-F238E27FC236}">
                    <a16:creationId xmlns:a16="http://schemas.microsoft.com/office/drawing/2014/main" xmlns="" id="{A947C33E-C101-49EC-BE7C-631E8432E1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5968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 сполучна лінія 132">
                <a:extLst>
                  <a:ext uri="{FF2B5EF4-FFF2-40B4-BE49-F238E27FC236}">
                    <a16:creationId xmlns:a16="http://schemas.microsoft.com/office/drawing/2014/main" xmlns="" id="{19AEA016-9AFE-49AF-9624-C659BACE9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5967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 сполучна лінія 133">
                <a:extLst>
                  <a:ext uri="{FF2B5EF4-FFF2-40B4-BE49-F238E27FC236}">
                    <a16:creationId xmlns:a16="http://schemas.microsoft.com/office/drawing/2014/main" xmlns="" id="{3382A16B-42EE-49D1-BB08-8D8D4FFF1B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5966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 сполучна лінія 134">
                <a:extLst>
                  <a:ext uri="{FF2B5EF4-FFF2-40B4-BE49-F238E27FC236}">
                    <a16:creationId xmlns:a16="http://schemas.microsoft.com/office/drawing/2014/main" xmlns="" id="{67DF9F86-30ED-4C67-9ACA-71F21F5C0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5965" y="4766967"/>
                <a:ext cx="0" cy="25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 сполучна лінія 135">
                <a:extLst>
                  <a:ext uri="{FF2B5EF4-FFF2-40B4-BE49-F238E27FC236}">
                    <a16:creationId xmlns:a16="http://schemas.microsoft.com/office/drawing/2014/main" xmlns="" id="{9525940C-3FD8-4324-9CCB-8F5FBAD8E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5964" y="4748978"/>
                <a:ext cx="0" cy="612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xmlns="" id="{CC748CA2-19C1-47D4-AD32-C1B1C66E8946}"/>
                      </a:ext>
                    </a:extLst>
                  </p:cNvPr>
                  <p:cNvSpPr txBox="1"/>
                  <p:nvPr/>
                </p:nvSpPr>
                <p:spPr>
                  <a:xfrm>
                    <a:off x="956399" y="5299949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dirty="0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CFCF0B8C-C9C1-4B5B-BA47-282EFCF2CD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399" y="5299949"/>
                    <a:ext cx="252053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39024" r="-1463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xmlns="" id="{100A2977-6763-4C75-8B8B-D24FC5FA9C8C}"/>
                      </a:ext>
                    </a:extLst>
                  </p:cNvPr>
                  <p:cNvSpPr txBox="1"/>
                  <p:nvPr/>
                </p:nvSpPr>
                <p:spPr>
                  <a:xfrm>
                    <a:off x="1556388" y="5299949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i="1" dirty="0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72999D3E-0CD5-463C-AF3A-5F1BC9FEF4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388" y="5299949"/>
                    <a:ext cx="25205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1463" r="-1219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xmlns="" id="{8EA60A8E-28BD-4584-B765-4524E0C10350}"/>
                      </a:ext>
                    </a:extLst>
                  </p:cNvPr>
                  <p:cNvSpPr txBox="1"/>
                  <p:nvPr/>
                </p:nvSpPr>
                <p:spPr>
                  <a:xfrm>
                    <a:off x="2152767" y="5299949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i="1" dirty="0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1CE13A72-D074-4CCB-8E32-110E81300B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2767" y="5299949"/>
                    <a:ext cx="25205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8095" r="-1190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xmlns="" id="{0B5BB3D9-C29C-4B0D-8B35-F5C7296B8B63}"/>
                      </a:ext>
                    </a:extLst>
                  </p:cNvPr>
                  <p:cNvSpPr txBox="1"/>
                  <p:nvPr/>
                </p:nvSpPr>
                <p:spPr>
                  <a:xfrm>
                    <a:off x="2749671" y="5299948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A90403B8-ECD8-4099-90AD-B6F42E0B94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9671" y="5299948"/>
                    <a:ext cx="25205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8095" r="-1190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xmlns="" id="{0C347C39-1DC4-46F6-838A-8A02CF323BEB}"/>
                      </a:ext>
                    </a:extLst>
                  </p:cNvPr>
                  <p:cNvSpPr txBox="1"/>
                  <p:nvPr/>
                </p:nvSpPr>
                <p:spPr>
                  <a:xfrm>
                    <a:off x="3346575" y="5299948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5435BD06-E85A-42BD-8A38-CB2994A85D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6575" y="5299948"/>
                    <a:ext cx="252053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8095" r="-1190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xmlns="" id="{C670AB3D-1001-43D7-BC01-255353E4E3B9}"/>
                      </a:ext>
                    </a:extLst>
                  </p:cNvPr>
                  <p:cNvSpPr txBox="1"/>
                  <p:nvPr/>
                </p:nvSpPr>
                <p:spPr>
                  <a:xfrm>
                    <a:off x="3943479" y="5299948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C311D089-A105-4E10-BB93-1E4640CCCA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3479" y="5299948"/>
                    <a:ext cx="252053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1463" r="-1707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xmlns="" id="{70C46F51-32F3-4D53-8502-80549E8C39D7}"/>
                      </a:ext>
                    </a:extLst>
                  </p:cNvPr>
                  <p:cNvSpPr txBox="1"/>
                  <p:nvPr/>
                </p:nvSpPr>
                <p:spPr>
                  <a:xfrm>
                    <a:off x="4546818" y="5299947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DEA3D5E2-3C46-4AF9-8C26-C5106A8DE5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6818" y="5299947"/>
                    <a:ext cx="252053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9024" r="-1463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xmlns="" id="{3C4E96D5-593F-4F92-8B40-4458CEA3B9A3}"/>
                      </a:ext>
                    </a:extLst>
                  </p:cNvPr>
                  <p:cNvSpPr txBox="1"/>
                  <p:nvPr/>
                </p:nvSpPr>
                <p:spPr>
                  <a:xfrm>
                    <a:off x="5155515" y="5299946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2E7B0143-9AD0-46D2-8B5D-3B0878B44C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5515" y="5299946"/>
                    <a:ext cx="252053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9024" r="-1463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xmlns="" id="{2860B4AE-D8EF-40B2-A0A3-C3A1EC1F04A1}"/>
                      </a:ext>
                    </a:extLst>
                  </p:cNvPr>
                  <p:cNvSpPr txBox="1"/>
                  <p:nvPr/>
                </p:nvSpPr>
                <p:spPr>
                  <a:xfrm>
                    <a:off x="5764212" y="5299946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E5FFE4CE-8717-49A5-A442-619659F913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4212" y="5299946"/>
                    <a:ext cx="25205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9024" r="-1463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xmlns="" id="{61B8DAF2-26D2-4C7A-A77D-C6AC34F8AB14}"/>
                      </a:ext>
                    </a:extLst>
                  </p:cNvPr>
                  <p:cNvSpPr txBox="1"/>
                  <p:nvPr/>
                </p:nvSpPr>
                <p:spPr>
                  <a:xfrm>
                    <a:off x="6355495" y="5299946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E73BC00A-A203-46EB-9A1B-7B1E03419E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5495" y="5299946"/>
                    <a:ext cx="252053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9024" r="-1463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xmlns="" id="{646B45C7-43AF-4A20-A6A7-1F573E005C82}"/>
                      </a:ext>
                    </a:extLst>
                  </p:cNvPr>
                  <p:cNvSpPr txBox="1"/>
                  <p:nvPr/>
                </p:nvSpPr>
                <p:spPr>
                  <a:xfrm>
                    <a:off x="6958714" y="5299945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DFCCEF2A-E7BD-4EA7-9BE9-6AAEA36A20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8714" y="5299945"/>
                    <a:ext cx="252053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73171" r="-4878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xmlns="" id="{F4B5F5DD-ED50-48E4-AA15-B115525BEC1A}"/>
                      </a:ext>
                    </a:extLst>
                  </p:cNvPr>
                  <p:cNvSpPr txBox="1"/>
                  <p:nvPr/>
                </p:nvSpPr>
                <p:spPr>
                  <a:xfrm>
                    <a:off x="7562288" y="5299945"/>
                    <a:ext cx="2520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CFC6239F-F7C7-4EEA-83AC-363AC02686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2288" y="5299945"/>
                    <a:ext cx="252053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3171" r="-4878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B52ACE3A-F87C-4191-81FD-EBE9197B3A77}"/>
                      </a:ext>
                    </a:extLst>
                  </p:cNvPr>
                  <p:cNvSpPr txBox="1"/>
                  <p:nvPr/>
                </p:nvSpPr>
                <p:spPr>
                  <a:xfrm>
                    <a:off x="8025693" y="5299945"/>
                    <a:ext cx="48723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98FBC7EA-87B3-4E59-AB89-FB82FCCDC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5693" y="5299945"/>
                    <a:ext cx="487236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375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xmlns="" id="{1CBBAA70-F280-4C96-A524-7908EBC69E4A}"/>
                      </a:ext>
                    </a:extLst>
                  </p:cNvPr>
                  <p:cNvSpPr txBox="1"/>
                  <p:nvPr/>
                </p:nvSpPr>
                <p:spPr>
                  <a:xfrm>
                    <a:off x="905060" y="5601125"/>
                    <a:ext cx="63907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400" b="0" i="1" smtClean="0">
                              <a:solidFill>
                                <a:srgbClr val="6E6566"/>
                              </a:solidFill>
                              <a:latin typeface="Cambria Math" panose="02040503050406030204" pitchFamily="18" charset="0"/>
                            </a:rPr>
                            <m:t>мм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6E65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7" name="TextBox 206">
                    <a:extLst>
                      <a:ext uri="{FF2B5EF4-FFF2-40B4-BE49-F238E27FC236}">
                        <a16:creationId xmlns:a16="http://schemas.microsoft.com/office/drawing/2014/main" id="{AF5F0F3C-90D1-4640-8DDD-82FE87BF45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060" y="5601125"/>
                    <a:ext cx="639079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xmlns="" id="{029B27FA-F04C-494B-9231-96B66F189368}"/>
              </a:ext>
            </a:extLst>
          </p:cNvPr>
          <p:cNvGrpSpPr/>
          <p:nvPr/>
        </p:nvGrpSpPr>
        <p:grpSpPr>
          <a:xfrm>
            <a:off x="8080492" y="3930252"/>
            <a:ext cx="6145048" cy="2996664"/>
            <a:chOff x="1056083" y="549048"/>
            <a:chExt cx="8699856" cy="4242529"/>
          </a:xfrm>
        </p:grpSpPr>
        <p:cxnSp>
          <p:nvCxnSpPr>
            <p:cNvPr id="184" name="Пряма сполучна лінія 183">
              <a:extLst>
                <a:ext uri="{FF2B5EF4-FFF2-40B4-BE49-F238E27FC236}">
                  <a16:creationId xmlns:a16="http://schemas.microsoft.com/office/drawing/2014/main" xmlns="" id="{416FC409-379E-4840-AAA7-C72AA2AF1233}"/>
                </a:ext>
              </a:extLst>
            </p:cNvPr>
            <p:cNvCxnSpPr/>
            <p:nvPr/>
          </p:nvCxnSpPr>
          <p:spPr>
            <a:xfrm>
              <a:off x="1056083" y="3455760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 сполучна лінія 184">
              <a:extLst>
                <a:ext uri="{FF2B5EF4-FFF2-40B4-BE49-F238E27FC236}">
                  <a16:creationId xmlns:a16="http://schemas.microsoft.com/office/drawing/2014/main" xmlns="" id="{4BE4E51E-8DAB-4A38-B88C-39E45601C77F}"/>
                </a:ext>
              </a:extLst>
            </p:cNvPr>
            <p:cNvCxnSpPr/>
            <p:nvPr/>
          </p:nvCxnSpPr>
          <p:spPr>
            <a:xfrm>
              <a:off x="7022210" y="3429000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 сполучна лінія 185">
              <a:extLst>
                <a:ext uri="{FF2B5EF4-FFF2-40B4-BE49-F238E27FC236}">
                  <a16:creationId xmlns:a16="http://schemas.microsoft.com/office/drawing/2014/main" xmlns="" id="{3873F8BD-AE09-46DE-8B16-246699041396}"/>
                </a:ext>
              </a:extLst>
            </p:cNvPr>
            <p:cNvCxnSpPr/>
            <p:nvPr/>
          </p:nvCxnSpPr>
          <p:spPr>
            <a:xfrm>
              <a:off x="8195964" y="2289019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 сполучна лінія 186">
              <a:extLst>
                <a:ext uri="{FF2B5EF4-FFF2-40B4-BE49-F238E27FC236}">
                  <a16:creationId xmlns:a16="http://schemas.microsoft.com/office/drawing/2014/main" xmlns="" id="{FE5F4B56-12D7-4FE0-9962-D50422138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95964" y="2289019"/>
              <a:ext cx="9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 сполучна лінія 187">
              <a:extLst>
                <a:ext uri="{FF2B5EF4-FFF2-40B4-BE49-F238E27FC236}">
                  <a16:creationId xmlns:a16="http://schemas.microsoft.com/office/drawing/2014/main" xmlns="" id="{22F313E6-5C4D-4BA3-8DA4-CFE6209A947F}"/>
                </a:ext>
              </a:extLst>
            </p:cNvPr>
            <p:cNvCxnSpPr>
              <a:cxnSpLocks/>
            </p:cNvCxnSpPr>
            <p:nvPr/>
          </p:nvCxnSpPr>
          <p:spPr>
            <a:xfrm>
              <a:off x="8195964" y="549048"/>
              <a:ext cx="9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Куб 188">
              <a:extLst>
                <a:ext uri="{FF2B5EF4-FFF2-40B4-BE49-F238E27FC236}">
                  <a16:creationId xmlns:a16="http://schemas.microsoft.com/office/drawing/2014/main" xmlns="" id="{E2C92D8A-1D3A-46CA-90DC-9D0F0450A487}"/>
                </a:ext>
              </a:extLst>
            </p:cNvPr>
            <p:cNvSpPr/>
            <p:nvPr/>
          </p:nvSpPr>
          <p:spPr>
            <a:xfrm>
              <a:off x="1056083" y="549048"/>
              <a:ext cx="7139881" cy="2906712"/>
            </a:xfrm>
            <a:prstGeom prst="cube">
              <a:avLst>
                <a:gd name="adj" fmla="val 405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90" name="Пряма зі стрілкою 189">
              <a:extLst>
                <a:ext uri="{FF2B5EF4-FFF2-40B4-BE49-F238E27FC236}">
                  <a16:creationId xmlns:a16="http://schemas.microsoft.com/office/drawing/2014/main" xmlns="" id="{E4270011-7642-4A5D-A7BA-A033D4E9499F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83" y="4148988"/>
              <a:ext cx="59661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 зі стрілкою 190">
              <a:extLst>
                <a:ext uri="{FF2B5EF4-FFF2-40B4-BE49-F238E27FC236}">
                  <a16:creationId xmlns:a16="http://schemas.microsoft.com/office/drawing/2014/main" xmlns="" id="{0CDA0264-B1C5-4475-BE1F-C8232EF3F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5438" y="2987771"/>
              <a:ext cx="1170526" cy="1157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 зі стрілкою 191">
              <a:extLst>
                <a:ext uri="{FF2B5EF4-FFF2-40B4-BE49-F238E27FC236}">
                  <a16:creationId xmlns:a16="http://schemas.microsoft.com/office/drawing/2014/main" xmlns="" id="{BA0019F4-7607-4049-9F46-A2623A6C79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5951" y="554128"/>
              <a:ext cx="0" cy="173489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xmlns="" id="{0BAC3944-88E3-47FF-A262-800F904658BB}"/>
                    </a:ext>
                  </a:extLst>
                </p:cNvPr>
                <p:cNvSpPr txBox="1"/>
                <p:nvPr/>
              </p:nvSpPr>
              <p:spPr>
                <a:xfrm>
                  <a:off x="3659425" y="4145246"/>
                  <a:ext cx="75621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4203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ru-RU" sz="36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0BAC3944-88E3-47FF-A262-800F90465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425" y="4145246"/>
                  <a:ext cx="756216" cy="646331"/>
                </a:xfrm>
                <a:prstGeom prst="rect">
                  <a:avLst/>
                </a:prstGeom>
                <a:blipFill>
                  <a:blip r:embed="rId19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xmlns="" id="{100B6FAA-4CA2-4284-A5C6-174E3B4E702B}"/>
                    </a:ext>
                  </a:extLst>
                </p:cNvPr>
                <p:cNvSpPr txBox="1"/>
                <p:nvPr/>
              </p:nvSpPr>
              <p:spPr>
                <a:xfrm>
                  <a:off x="7500523" y="3435829"/>
                  <a:ext cx="8154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4203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ru-RU" sz="36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100B6FAA-4CA2-4284-A5C6-174E3B4E70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0523" y="3435829"/>
                  <a:ext cx="815440" cy="646331"/>
                </a:xfrm>
                <a:prstGeom prst="rect">
                  <a:avLst/>
                </a:prstGeom>
                <a:blipFill>
                  <a:blip r:embed="rId20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xmlns="" id="{92939C50-DC7E-4573-A0EA-46B5A8A0AF75}"/>
                    </a:ext>
                  </a:extLst>
                </p:cNvPr>
                <p:cNvSpPr txBox="1"/>
                <p:nvPr/>
              </p:nvSpPr>
              <p:spPr>
                <a:xfrm>
                  <a:off x="8975951" y="1095494"/>
                  <a:ext cx="7799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4203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ru-RU" sz="36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92939C50-DC7E-4573-A0EA-46B5A8A0A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5951" y="1095494"/>
                  <a:ext cx="779988" cy="646331"/>
                </a:xfrm>
                <a:prstGeom prst="rect">
                  <a:avLst/>
                </a:prstGeom>
                <a:blipFill>
                  <a:blip r:embed="rId21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6" name="Button Color - Down">
            <a:extLst>
              <a:ext uri="{FF2B5EF4-FFF2-40B4-BE49-F238E27FC236}">
                <a16:creationId xmlns:a16="http://schemas.microsoft.com/office/drawing/2014/main" xmlns="" id="{9048AB63-301E-4DA8-AEB9-AC8DC8A9A6A3}"/>
              </a:ext>
            </a:extLst>
          </p:cNvPr>
          <p:cNvSpPr/>
          <p:nvPr/>
        </p:nvSpPr>
        <p:spPr>
          <a:xfrm>
            <a:off x="2303600" y="3065694"/>
            <a:ext cx="2160000" cy="540000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Прямі</a:t>
            </a:r>
            <a:endParaRPr lang="uk-UA" sz="3600" kern="0" dirty="0">
              <a:solidFill>
                <a:srgbClr val="FFFF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Button Color - Down">
            <a:extLst>
              <a:ext uri="{FF2B5EF4-FFF2-40B4-BE49-F238E27FC236}">
                <a16:creationId xmlns:a16="http://schemas.microsoft.com/office/drawing/2014/main" xmlns="" id="{B605838A-3790-423A-95B1-B706E08A66E0}"/>
              </a:ext>
            </a:extLst>
          </p:cNvPr>
          <p:cNvSpPr/>
          <p:nvPr/>
        </p:nvSpPr>
        <p:spPr>
          <a:xfrm>
            <a:off x="9936613" y="3065694"/>
            <a:ext cx="2160000" cy="540000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Непрямі</a:t>
            </a:r>
            <a:endParaRPr lang="uk-UA" sz="3600" kern="0" dirty="0">
              <a:solidFill>
                <a:srgbClr val="FFFF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Button Color - Down">
                <a:extLst>
                  <a:ext uri="{FF2B5EF4-FFF2-40B4-BE49-F238E27FC236}">
                    <a16:creationId xmlns:a16="http://schemas.microsoft.com/office/drawing/2014/main" xmlns="" id="{6A5BF8F9-225D-4B17-93A4-DD145265C703}"/>
                  </a:ext>
                </a:extLst>
              </p:cNvPr>
              <p:cNvSpPr/>
              <p:nvPr/>
            </p:nvSpPr>
            <p:spPr>
              <a:xfrm>
                <a:off x="9936616" y="7267619"/>
                <a:ext cx="2159997" cy="540000"/>
              </a:xfrm>
              <a:prstGeom prst="rect">
                <a:avLst/>
              </a:prstGeom>
              <a:solidFill>
                <a:srgbClr val="0070C0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𝑙𝑑h</m:t>
                      </m:r>
                    </m:oMath>
                  </m:oMathPara>
                </a14:m>
                <a:endParaRPr lang="uk-UA" sz="5400" kern="0" dirty="0">
                  <a:solidFill>
                    <a:srgbClr val="FFFF00"/>
                  </a:solidFill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8" name="Button Color - Down">
                <a:extLst>
                  <a:ext uri="{FF2B5EF4-FFF2-40B4-BE49-F238E27FC236}">
                    <a16:creationId xmlns:a16="http://schemas.microsoft.com/office/drawing/2014/main" id="{6A5BF8F9-225D-4B17-93A4-DD145265C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616" y="7267619"/>
                <a:ext cx="2159997" cy="5400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5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6" grpId="0" animBg="1"/>
      <p:bldP spid="197" grpId="0" animBg="1"/>
      <p:bldP spid="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Little students using scales of justice Premium Vector">
            <a:extLst>
              <a:ext uri="{FF2B5EF4-FFF2-40B4-BE49-F238E27FC236}">
                <a16:creationId xmlns:a16="http://schemas.microsoft.com/office/drawing/2014/main" xmlns="" id="{AC196F78-4CBE-42DB-950E-7ED55258E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7"/>
          <a:stretch/>
        </p:blipFill>
        <p:spPr bwMode="auto">
          <a:xfrm>
            <a:off x="360103" y="1864750"/>
            <a:ext cx="4981024" cy="35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8">
            <a:extLst>
              <a:ext uri="{FF2B5EF4-FFF2-40B4-BE49-F238E27FC236}">
                <a16:creationId xmlns:a16="http://schemas.microsoft.com/office/drawing/2014/main" xmlns="" id="{58A40ACF-D0AF-4AB3-8C81-606BF0BA5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t="3387" r="47252" b="6659"/>
          <a:stretch/>
        </p:blipFill>
        <p:spPr bwMode="auto">
          <a:xfrm rot="17387104">
            <a:off x="4784257" y="4350102"/>
            <a:ext cx="957684" cy="3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A7E28D9D-A706-4004-A31E-B0284C30E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423" y="4049712"/>
            <a:ext cx="2406522" cy="3879763"/>
          </a:xfrm>
          <a:prstGeom prst="rect">
            <a:avLst/>
          </a:prstGeom>
        </p:spPr>
      </p:pic>
      <p:pic>
        <p:nvPicPr>
          <p:cNvPr id="173" name="Рисунок 172" descr="Зображення, що містить текст, пристрій, вимірювальний прилад&#10;&#10;Автоматично згенерований опис">
            <a:extLst>
              <a:ext uri="{FF2B5EF4-FFF2-40B4-BE49-F238E27FC236}">
                <a16:creationId xmlns:a16="http://schemas.microsoft.com/office/drawing/2014/main" xmlns="" id="{AE5CACE5-3CDD-407F-9919-47C68E18D6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7" y="2408199"/>
            <a:ext cx="1943905" cy="3532218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E2C8F656-CA95-4C56-BAA6-3AF63E5B1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2245" y="3367262"/>
            <a:ext cx="963933" cy="3367780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9C69C4E1-134C-49C4-8F43-8B1C8B2AB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12070">
            <a:off x="362882" y="6671058"/>
            <a:ext cx="3979189" cy="552172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72D3DADB-F3C2-4DE0-8A37-313C43170F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43" y="2257882"/>
            <a:ext cx="2218760" cy="2218760"/>
          </a:xfrm>
          <a:prstGeom prst="rect">
            <a:avLst/>
          </a:prstGeom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DD5F178E-1DDF-4F5A-A3E6-42D8B1C7FE46}"/>
              </a:ext>
            </a:extLst>
          </p:cNvPr>
          <p:cNvSpPr/>
          <p:nvPr/>
        </p:nvSpPr>
        <p:spPr>
          <a:xfrm>
            <a:off x="1235" y="0"/>
            <a:ext cx="14398978" cy="720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03F8B15-4FC7-4141-A1A3-18A8A0E6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03" y="-21434"/>
            <a:ext cx="13680000" cy="720000"/>
          </a:xfrm>
        </p:spPr>
        <p:txBody>
          <a:bodyPr>
            <a:noAutofit/>
          </a:bodyPr>
          <a:lstStyle/>
          <a:p>
            <a:r>
              <a:rPr lang="uk-UA" sz="54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Вимірювання. Вимірювальні прилади</a:t>
            </a:r>
          </a:p>
        </p:txBody>
      </p:sp>
      <p:sp>
        <p:nvSpPr>
          <p:cNvPr id="9" name="Button Color - Down">
            <a:extLst>
              <a:ext uri="{FF2B5EF4-FFF2-40B4-BE49-F238E27FC236}">
                <a16:creationId xmlns:a16="http://schemas.microsoft.com/office/drawing/2014/main" xmlns="" id="{0D55B8F9-52D6-4114-989C-12749DF542B6}"/>
              </a:ext>
            </a:extLst>
          </p:cNvPr>
          <p:cNvSpPr/>
          <p:nvPr/>
        </p:nvSpPr>
        <p:spPr>
          <a:xfrm>
            <a:off x="2006785" y="948941"/>
            <a:ext cx="10386636" cy="1080000"/>
          </a:xfrm>
          <a:prstGeom prst="rect">
            <a:avLst/>
          </a:prstGeom>
          <a:solidFill>
            <a:srgbClr val="D4190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Вимірювальні прилади </a:t>
            </a:r>
            <a:r>
              <a:rPr lang="uk-UA" sz="40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прилади, за допомогою яких вимірюють фізичні величини</a:t>
            </a:r>
          </a:p>
        </p:txBody>
      </p:sp>
    </p:spTree>
    <p:extLst>
      <p:ext uri="{BB962C8B-B14F-4D97-AF65-F5344CB8AC3E}">
        <p14:creationId xmlns:p14="http://schemas.microsoft.com/office/powerpoint/2010/main" val="21062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DD5F178E-1DDF-4F5A-A3E6-42D8B1C7FE46}"/>
              </a:ext>
            </a:extLst>
          </p:cNvPr>
          <p:cNvSpPr/>
          <p:nvPr/>
        </p:nvSpPr>
        <p:spPr>
          <a:xfrm>
            <a:off x="1235" y="0"/>
            <a:ext cx="14398978" cy="720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03F8B15-4FC7-4141-A1A3-18A8A0E6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03" y="-21434"/>
            <a:ext cx="13680000" cy="720000"/>
          </a:xfrm>
        </p:spPr>
        <p:txBody>
          <a:bodyPr>
            <a:noAutofit/>
          </a:bodyPr>
          <a:lstStyle/>
          <a:p>
            <a:r>
              <a:rPr lang="uk-UA" sz="54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Вимірювання. Вимірювальні прилади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xmlns="" id="{1A45F6A7-4473-426D-81D5-EE40A02FC661}"/>
              </a:ext>
            </a:extLst>
          </p:cNvPr>
          <p:cNvGrpSpPr/>
          <p:nvPr/>
        </p:nvGrpSpPr>
        <p:grpSpPr>
          <a:xfrm>
            <a:off x="6158454" y="741434"/>
            <a:ext cx="2083297" cy="7284601"/>
            <a:chOff x="5115352" y="0"/>
            <a:chExt cx="1961295" cy="685800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B3195C12-0C4E-4D2C-B52E-549521171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5352" y="0"/>
              <a:ext cx="1961295" cy="685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99901F28-05C9-4BEB-8C93-58E7A59F01BA}"/>
                    </a:ext>
                  </a:extLst>
                </p:cNvPr>
                <p:cNvSpPr txBox="1"/>
                <p:nvPr/>
              </p:nvSpPr>
              <p:spPr>
                <a:xfrm>
                  <a:off x="6455994" y="3309002"/>
                  <a:ext cx="4799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dirty="0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9901F28-05C9-4BEB-8C93-58E7A59F0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5994" y="3309002"/>
                  <a:ext cx="479992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3FAEAD4D-47D4-4E3F-B3BC-005D819BEA7E}"/>
                    </a:ext>
                  </a:extLst>
                </p:cNvPr>
                <p:cNvSpPr txBox="1"/>
                <p:nvPr/>
              </p:nvSpPr>
              <p:spPr>
                <a:xfrm>
                  <a:off x="6370749" y="3770667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FAEAD4D-47D4-4E3F-B3BC-005D819BE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9" y="3770667"/>
                  <a:ext cx="65048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E5EE40A9-F26C-4F73-8C97-03E4CD84B316}"/>
                    </a:ext>
                  </a:extLst>
                </p:cNvPr>
                <p:cNvSpPr txBox="1"/>
                <p:nvPr/>
              </p:nvSpPr>
              <p:spPr>
                <a:xfrm>
                  <a:off x="6370748" y="4232332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5EE40A9-F26C-4F73-8C97-03E4CD84B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8" y="4232332"/>
                  <a:ext cx="65048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CBAF4CF4-64D3-4742-921F-696A7726A9D7}"/>
                    </a:ext>
                  </a:extLst>
                </p:cNvPr>
                <p:cNvSpPr txBox="1"/>
                <p:nvPr/>
              </p:nvSpPr>
              <p:spPr>
                <a:xfrm>
                  <a:off x="6370749" y="4646540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AF4CF4-64D3-4742-921F-696A7726A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9" y="4646540"/>
                  <a:ext cx="65048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FE3E89BC-1CAB-4CD7-B2B7-ACE77A24E101}"/>
                    </a:ext>
                  </a:extLst>
                </p:cNvPr>
                <p:cNvSpPr txBox="1"/>
                <p:nvPr/>
              </p:nvSpPr>
              <p:spPr>
                <a:xfrm>
                  <a:off x="6370749" y="5108205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E3E89BC-1CAB-4CD7-B2B7-ACE77A24E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9" y="5108205"/>
                  <a:ext cx="65048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0538D05B-BE88-4B86-8871-EA116D53438E}"/>
                    </a:ext>
                  </a:extLst>
                </p:cNvPr>
                <p:cNvSpPr txBox="1"/>
                <p:nvPr/>
              </p:nvSpPr>
              <p:spPr>
                <a:xfrm>
                  <a:off x="6370748" y="2894794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538D05B-BE88-4B86-8871-EA116D534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8" y="2894794"/>
                  <a:ext cx="65048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DA2120FD-1B09-41D8-BD4F-5C530AA303F7}"/>
                    </a:ext>
                  </a:extLst>
                </p:cNvPr>
                <p:cNvSpPr txBox="1"/>
                <p:nvPr/>
              </p:nvSpPr>
              <p:spPr>
                <a:xfrm>
                  <a:off x="6370747" y="2433129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A2120FD-1B09-41D8-BD4F-5C530AA303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7" y="2433129"/>
                  <a:ext cx="650481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C075D44F-AA11-4B55-96B1-A7255CAF671F}"/>
                    </a:ext>
                  </a:extLst>
                </p:cNvPr>
                <p:cNvSpPr txBox="1"/>
                <p:nvPr/>
              </p:nvSpPr>
              <p:spPr>
                <a:xfrm>
                  <a:off x="6370747" y="2018921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075D44F-AA11-4B55-96B1-A7255CAF6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7" y="2018921"/>
                  <a:ext cx="65048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53CF55EA-5190-46D8-8E97-19DD94BE1191}"/>
                    </a:ext>
                  </a:extLst>
                </p:cNvPr>
                <p:cNvSpPr txBox="1"/>
                <p:nvPr/>
              </p:nvSpPr>
              <p:spPr>
                <a:xfrm>
                  <a:off x="6369485" y="1557256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3CF55EA-5190-46D8-8E97-19DD94BE1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9485" y="1557256"/>
                  <a:ext cx="65048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EAF00774-4479-4B0E-BA75-9D72AEE35368}"/>
                    </a:ext>
                  </a:extLst>
                </p:cNvPr>
                <p:cNvSpPr txBox="1"/>
                <p:nvPr/>
              </p:nvSpPr>
              <p:spPr>
                <a:xfrm>
                  <a:off x="6368223" y="1118820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AF00774-4479-4B0E-BA75-9D72AEE35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223" y="1118820"/>
                  <a:ext cx="65048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744D2496-A183-45AF-950C-BE849C241CE4}"/>
                    </a:ext>
                  </a:extLst>
                </p:cNvPr>
                <p:cNvSpPr txBox="1"/>
                <p:nvPr/>
              </p:nvSpPr>
              <p:spPr>
                <a:xfrm>
                  <a:off x="6368223" y="700546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44D2496-A183-45AF-950C-BE849C241C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223" y="700546"/>
                  <a:ext cx="65048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Button Color - Down">
            <a:extLst>
              <a:ext uri="{FF2B5EF4-FFF2-40B4-BE49-F238E27FC236}">
                <a16:creationId xmlns:a16="http://schemas.microsoft.com/office/drawing/2014/main" xmlns="" id="{1F64020E-F28D-4501-A98E-8AC3406DE6A0}"/>
              </a:ext>
            </a:extLst>
          </p:cNvPr>
          <p:cNvSpPr/>
          <p:nvPr/>
        </p:nvSpPr>
        <p:spPr>
          <a:xfrm>
            <a:off x="394043" y="1020750"/>
            <a:ext cx="5039805" cy="792362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Шкала приладу </a:t>
            </a:r>
            <a:r>
              <a:rPr lang="en-US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це сукупність штрихів, поділок і чисел</a:t>
            </a:r>
          </a:p>
        </p:txBody>
      </p:sp>
      <p:sp>
        <p:nvSpPr>
          <p:cNvPr id="31" name="Button Color - Down">
            <a:extLst>
              <a:ext uri="{FF2B5EF4-FFF2-40B4-BE49-F238E27FC236}">
                <a16:creationId xmlns:a16="http://schemas.microsoft.com/office/drawing/2014/main" xmlns="" id="{91BE5B55-5A1D-45C9-83B1-00A9CC610F44}"/>
              </a:ext>
            </a:extLst>
          </p:cNvPr>
          <p:cNvSpPr/>
          <p:nvPr/>
        </p:nvSpPr>
        <p:spPr>
          <a:xfrm>
            <a:off x="394043" y="1921218"/>
            <a:ext cx="5039805" cy="792000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Штрихи 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риски, нанесені на шкалі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3BA35B47-3320-49EA-88F1-AF2341D9342B}"/>
              </a:ext>
            </a:extLst>
          </p:cNvPr>
          <p:cNvGrpSpPr/>
          <p:nvPr/>
        </p:nvGrpSpPr>
        <p:grpSpPr>
          <a:xfrm>
            <a:off x="8692588" y="897041"/>
            <a:ext cx="2736000" cy="2556000"/>
            <a:chOff x="8843059" y="856325"/>
            <a:chExt cx="2736000" cy="2556000"/>
          </a:xfrm>
        </p:grpSpPr>
        <p:sp>
          <p:nvSpPr>
            <p:cNvPr id="9" name="Бульбашка прямої мови: прямокутна з округленими кутами 8">
              <a:extLst>
                <a:ext uri="{FF2B5EF4-FFF2-40B4-BE49-F238E27FC236}">
                  <a16:creationId xmlns:a16="http://schemas.microsoft.com/office/drawing/2014/main" xmlns="" id="{78ED8EB1-6E16-43E7-BB83-844A0F2A13B8}"/>
                </a:ext>
              </a:extLst>
            </p:cNvPr>
            <p:cNvSpPr/>
            <p:nvPr/>
          </p:nvSpPr>
          <p:spPr>
            <a:xfrm>
              <a:off x="8843059" y="856325"/>
              <a:ext cx="2736000" cy="2556000"/>
            </a:xfrm>
            <a:prstGeom prst="wedgeRoundRectCallout">
              <a:avLst>
                <a:gd name="adj1" fmla="val -78915"/>
                <a:gd name="adj2" fmla="val 8772"/>
                <a:gd name="adj3" fmla="val 16667"/>
              </a:avLst>
            </a:prstGeom>
            <a:noFill/>
            <a:ln>
              <a:solidFill>
                <a:srgbClr val="837B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2035E33-2F0B-4C35-97DA-14AE03DF5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855664" y="874325"/>
              <a:ext cx="2710789" cy="2520000"/>
            </a:xfrm>
            <a:prstGeom prst="roundRect">
              <a:avLst/>
            </a:prstGeom>
          </p:spPr>
        </p:pic>
      </p:grpSp>
      <p:cxnSp>
        <p:nvCxnSpPr>
          <p:cNvPr id="37" name="Пряма зі стрілкою 36">
            <a:extLst>
              <a:ext uri="{FF2B5EF4-FFF2-40B4-BE49-F238E27FC236}">
                <a16:creationId xmlns:a16="http://schemas.microsoft.com/office/drawing/2014/main" xmlns="" id="{97C01803-D079-4306-8844-72D895C117C0}"/>
              </a:ext>
            </a:extLst>
          </p:cNvPr>
          <p:cNvCxnSpPr>
            <a:cxnSpLocks/>
          </p:cNvCxnSpPr>
          <p:nvPr/>
        </p:nvCxnSpPr>
        <p:spPr>
          <a:xfrm flipH="1">
            <a:off x="10492740" y="1323340"/>
            <a:ext cx="2108835" cy="3043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>
            <a:extLst>
              <a:ext uri="{FF2B5EF4-FFF2-40B4-BE49-F238E27FC236}">
                <a16:creationId xmlns:a16="http://schemas.microsoft.com/office/drawing/2014/main" xmlns="" id="{859449DA-F6AF-4414-B71A-79C72C5630A1}"/>
              </a:ext>
            </a:extLst>
          </p:cNvPr>
          <p:cNvCxnSpPr>
            <a:cxnSpLocks/>
          </p:cNvCxnSpPr>
          <p:nvPr/>
        </p:nvCxnSpPr>
        <p:spPr>
          <a:xfrm flipH="1">
            <a:off x="10492741" y="1323340"/>
            <a:ext cx="2108834" cy="48977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1156E71-3521-4238-9BC5-FCDA33EC730C}"/>
              </a:ext>
            </a:extLst>
          </p:cNvPr>
          <p:cNvSpPr txBox="1"/>
          <p:nvPr/>
        </p:nvSpPr>
        <p:spPr>
          <a:xfrm>
            <a:off x="12596041" y="1027617"/>
            <a:ext cx="1410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kern="0" dirty="0">
                <a:ea typeface="Verdana" panose="020B0604030504040204" pitchFamily="34" charset="0"/>
                <a:cs typeface="Arial" panose="020B0604020202020204" pitchFamily="34" charset="0"/>
              </a:rPr>
              <a:t>Штрихи</a:t>
            </a:r>
            <a:endParaRPr lang="uk-UA" sz="2400" dirty="0"/>
          </a:p>
        </p:txBody>
      </p:sp>
      <p:sp>
        <p:nvSpPr>
          <p:cNvPr id="45" name="Button Color - Down">
            <a:extLst>
              <a:ext uri="{FF2B5EF4-FFF2-40B4-BE49-F238E27FC236}">
                <a16:creationId xmlns:a16="http://schemas.microsoft.com/office/drawing/2014/main" xmlns="" id="{2594CCB9-C503-4DAB-96CE-63F8887E9881}"/>
              </a:ext>
            </a:extLst>
          </p:cNvPr>
          <p:cNvSpPr/>
          <p:nvPr/>
        </p:nvSpPr>
        <p:spPr>
          <a:xfrm>
            <a:off x="394043" y="2821324"/>
            <a:ext cx="5039805" cy="792000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Поділки 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відстані між двома найближчими штрихами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B58C118-B1D1-4EB8-ADFB-CEA23287EA02}"/>
              </a:ext>
            </a:extLst>
          </p:cNvPr>
          <p:cNvSpPr txBox="1"/>
          <p:nvPr/>
        </p:nvSpPr>
        <p:spPr>
          <a:xfrm>
            <a:off x="12596040" y="2117225"/>
            <a:ext cx="1410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kern="0" dirty="0">
                <a:ea typeface="Verdana" panose="020B0604030504040204" pitchFamily="34" charset="0"/>
                <a:cs typeface="Arial" panose="020B0604020202020204" pitchFamily="34" charset="0"/>
              </a:rPr>
              <a:t>Поділки</a:t>
            </a:r>
            <a:endParaRPr lang="uk-UA" sz="2400" dirty="0"/>
          </a:p>
        </p:txBody>
      </p:sp>
      <p:cxnSp>
        <p:nvCxnSpPr>
          <p:cNvPr id="60" name="Пряма зі стрілкою 59">
            <a:extLst>
              <a:ext uri="{FF2B5EF4-FFF2-40B4-BE49-F238E27FC236}">
                <a16:creationId xmlns:a16="http://schemas.microsoft.com/office/drawing/2014/main" xmlns="" id="{6646F757-2012-4F92-9E22-DBE95BB21AE1}"/>
              </a:ext>
            </a:extLst>
          </p:cNvPr>
          <p:cNvCxnSpPr>
            <a:cxnSpLocks/>
          </p:cNvCxnSpPr>
          <p:nvPr/>
        </p:nvCxnSpPr>
        <p:spPr>
          <a:xfrm flipH="1">
            <a:off x="10492739" y="2395559"/>
            <a:ext cx="2108835" cy="3043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xmlns="" id="{EC41E2F8-B5CB-46AF-AE3A-7170B4C7F107}"/>
              </a:ext>
            </a:extLst>
          </p:cNvPr>
          <p:cNvCxnSpPr>
            <a:cxnSpLocks/>
          </p:cNvCxnSpPr>
          <p:nvPr/>
        </p:nvCxnSpPr>
        <p:spPr>
          <a:xfrm flipH="1">
            <a:off x="10492740" y="2395559"/>
            <a:ext cx="2108834" cy="48977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xmlns="" id="{81113AD2-176A-47B2-9DCD-1F0500396BF2}"/>
              </a:ext>
            </a:extLst>
          </p:cNvPr>
          <p:cNvCxnSpPr/>
          <p:nvPr/>
        </p:nvCxnSpPr>
        <p:spPr>
          <a:xfrm>
            <a:off x="10312739" y="1618885"/>
            <a:ext cx="18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xmlns="" id="{730AD866-6444-45C1-8325-82FC055D9DBD}"/>
              </a:ext>
            </a:extLst>
          </p:cNvPr>
          <p:cNvCxnSpPr/>
          <p:nvPr/>
        </p:nvCxnSpPr>
        <p:spPr>
          <a:xfrm>
            <a:off x="10312739" y="1813112"/>
            <a:ext cx="18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кутник 64">
            <a:extLst>
              <a:ext uri="{FF2B5EF4-FFF2-40B4-BE49-F238E27FC236}">
                <a16:creationId xmlns:a16="http://schemas.microsoft.com/office/drawing/2014/main" xmlns="" id="{D45C4E9D-E539-4BF2-80EB-7B90911646B9}"/>
              </a:ext>
            </a:extLst>
          </p:cNvPr>
          <p:cNvSpPr/>
          <p:nvPr/>
        </p:nvSpPr>
        <p:spPr>
          <a:xfrm>
            <a:off x="10312739" y="2618859"/>
            <a:ext cx="179999" cy="1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кутник 65">
            <a:extLst>
              <a:ext uri="{FF2B5EF4-FFF2-40B4-BE49-F238E27FC236}">
                <a16:creationId xmlns:a16="http://schemas.microsoft.com/office/drawing/2014/main" xmlns="" id="{7F5E2085-7194-4177-80EE-BE3261D9B799}"/>
              </a:ext>
            </a:extLst>
          </p:cNvPr>
          <p:cNvSpPr/>
          <p:nvPr/>
        </p:nvSpPr>
        <p:spPr>
          <a:xfrm>
            <a:off x="10312739" y="2811004"/>
            <a:ext cx="179999" cy="1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02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40" grpId="0"/>
      <p:bldP spid="45" grpId="0" animBg="1"/>
      <p:bldP spid="49" grpId="0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DD5F178E-1DDF-4F5A-A3E6-42D8B1C7FE46}"/>
              </a:ext>
            </a:extLst>
          </p:cNvPr>
          <p:cNvSpPr/>
          <p:nvPr/>
        </p:nvSpPr>
        <p:spPr>
          <a:xfrm>
            <a:off x="1235" y="0"/>
            <a:ext cx="14398978" cy="720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03F8B15-4FC7-4141-A1A3-18A8A0E6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03" y="-21434"/>
            <a:ext cx="13680000" cy="720000"/>
          </a:xfrm>
        </p:spPr>
        <p:txBody>
          <a:bodyPr>
            <a:noAutofit/>
          </a:bodyPr>
          <a:lstStyle/>
          <a:p>
            <a:r>
              <a:rPr lang="uk-UA" sz="54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Вимірювання. Вимірювальні прилади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xmlns="" id="{1A45F6A7-4473-426D-81D5-EE40A02FC661}"/>
              </a:ext>
            </a:extLst>
          </p:cNvPr>
          <p:cNvGrpSpPr/>
          <p:nvPr/>
        </p:nvGrpSpPr>
        <p:grpSpPr>
          <a:xfrm>
            <a:off x="6158454" y="741434"/>
            <a:ext cx="2083297" cy="7284601"/>
            <a:chOff x="5115352" y="0"/>
            <a:chExt cx="1961295" cy="685800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B3195C12-0C4E-4D2C-B52E-549521171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5352" y="0"/>
              <a:ext cx="1961295" cy="685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99901F28-05C9-4BEB-8C93-58E7A59F01BA}"/>
                    </a:ext>
                  </a:extLst>
                </p:cNvPr>
                <p:cNvSpPr txBox="1"/>
                <p:nvPr/>
              </p:nvSpPr>
              <p:spPr>
                <a:xfrm>
                  <a:off x="6455994" y="3309002"/>
                  <a:ext cx="4799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dirty="0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9901F28-05C9-4BEB-8C93-58E7A59F0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5994" y="3309002"/>
                  <a:ext cx="479992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3FAEAD4D-47D4-4E3F-B3BC-005D819BEA7E}"/>
                    </a:ext>
                  </a:extLst>
                </p:cNvPr>
                <p:cNvSpPr txBox="1"/>
                <p:nvPr/>
              </p:nvSpPr>
              <p:spPr>
                <a:xfrm>
                  <a:off x="6370749" y="3770667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FAEAD4D-47D4-4E3F-B3BC-005D819BE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9" y="3770667"/>
                  <a:ext cx="65048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E5EE40A9-F26C-4F73-8C97-03E4CD84B316}"/>
                    </a:ext>
                  </a:extLst>
                </p:cNvPr>
                <p:cNvSpPr txBox="1"/>
                <p:nvPr/>
              </p:nvSpPr>
              <p:spPr>
                <a:xfrm>
                  <a:off x="6370748" y="4232332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5EE40A9-F26C-4F73-8C97-03E4CD84B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8" y="4232332"/>
                  <a:ext cx="65048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CBAF4CF4-64D3-4742-921F-696A7726A9D7}"/>
                    </a:ext>
                  </a:extLst>
                </p:cNvPr>
                <p:cNvSpPr txBox="1"/>
                <p:nvPr/>
              </p:nvSpPr>
              <p:spPr>
                <a:xfrm>
                  <a:off x="6370749" y="4646540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AF4CF4-64D3-4742-921F-696A7726A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9" y="4646540"/>
                  <a:ext cx="65048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FE3E89BC-1CAB-4CD7-B2B7-ACE77A24E101}"/>
                    </a:ext>
                  </a:extLst>
                </p:cNvPr>
                <p:cNvSpPr txBox="1"/>
                <p:nvPr/>
              </p:nvSpPr>
              <p:spPr>
                <a:xfrm>
                  <a:off x="6370749" y="5108205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E3E89BC-1CAB-4CD7-B2B7-ACE77A24E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9" y="5108205"/>
                  <a:ext cx="65048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0538D05B-BE88-4B86-8871-EA116D53438E}"/>
                    </a:ext>
                  </a:extLst>
                </p:cNvPr>
                <p:cNvSpPr txBox="1"/>
                <p:nvPr/>
              </p:nvSpPr>
              <p:spPr>
                <a:xfrm>
                  <a:off x="6370748" y="2894794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538D05B-BE88-4B86-8871-EA116D534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8" y="2894794"/>
                  <a:ext cx="65048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DA2120FD-1B09-41D8-BD4F-5C530AA303F7}"/>
                    </a:ext>
                  </a:extLst>
                </p:cNvPr>
                <p:cNvSpPr txBox="1"/>
                <p:nvPr/>
              </p:nvSpPr>
              <p:spPr>
                <a:xfrm>
                  <a:off x="6370747" y="2433129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A2120FD-1B09-41D8-BD4F-5C530AA303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7" y="2433129"/>
                  <a:ext cx="650481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C075D44F-AA11-4B55-96B1-A7255CAF671F}"/>
                    </a:ext>
                  </a:extLst>
                </p:cNvPr>
                <p:cNvSpPr txBox="1"/>
                <p:nvPr/>
              </p:nvSpPr>
              <p:spPr>
                <a:xfrm>
                  <a:off x="6370747" y="2018921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075D44F-AA11-4B55-96B1-A7255CAF6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7" y="2018921"/>
                  <a:ext cx="65048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53CF55EA-5190-46D8-8E97-19DD94BE1191}"/>
                    </a:ext>
                  </a:extLst>
                </p:cNvPr>
                <p:cNvSpPr txBox="1"/>
                <p:nvPr/>
              </p:nvSpPr>
              <p:spPr>
                <a:xfrm>
                  <a:off x="6369485" y="1557256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3CF55EA-5190-46D8-8E97-19DD94BE1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9485" y="1557256"/>
                  <a:ext cx="65048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EAF00774-4479-4B0E-BA75-9D72AEE35368}"/>
                    </a:ext>
                  </a:extLst>
                </p:cNvPr>
                <p:cNvSpPr txBox="1"/>
                <p:nvPr/>
              </p:nvSpPr>
              <p:spPr>
                <a:xfrm>
                  <a:off x="6368223" y="1118820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AF00774-4479-4B0E-BA75-9D72AEE35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223" y="1118820"/>
                  <a:ext cx="65048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744D2496-A183-45AF-950C-BE849C241CE4}"/>
                    </a:ext>
                  </a:extLst>
                </p:cNvPr>
                <p:cNvSpPr txBox="1"/>
                <p:nvPr/>
              </p:nvSpPr>
              <p:spPr>
                <a:xfrm>
                  <a:off x="6368223" y="700546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44D2496-A183-45AF-950C-BE849C241C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223" y="700546"/>
                  <a:ext cx="65048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Button Color - Down">
            <a:extLst>
              <a:ext uri="{FF2B5EF4-FFF2-40B4-BE49-F238E27FC236}">
                <a16:creationId xmlns:a16="http://schemas.microsoft.com/office/drawing/2014/main" xmlns="" id="{1F64020E-F28D-4501-A98E-8AC3406DE6A0}"/>
              </a:ext>
            </a:extLst>
          </p:cNvPr>
          <p:cNvSpPr/>
          <p:nvPr/>
        </p:nvSpPr>
        <p:spPr>
          <a:xfrm>
            <a:off x="394043" y="1020750"/>
            <a:ext cx="5039805" cy="792362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Шкала приладу </a:t>
            </a:r>
            <a:r>
              <a:rPr lang="en-US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це сукупність штрихів, поділок і чисел</a:t>
            </a:r>
          </a:p>
        </p:txBody>
      </p:sp>
      <p:sp>
        <p:nvSpPr>
          <p:cNvPr id="31" name="Button Color - Down">
            <a:extLst>
              <a:ext uri="{FF2B5EF4-FFF2-40B4-BE49-F238E27FC236}">
                <a16:creationId xmlns:a16="http://schemas.microsoft.com/office/drawing/2014/main" xmlns="" id="{91BE5B55-5A1D-45C9-83B1-00A9CC610F44}"/>
              </a:ext>
            </a:extLst>
          </p:cNvPr>
          <p:cNvSpPr/>
          <p:nvPr/>
        </p:nvSpPr>
        <p:spPr>
          <a:xfrm>
            <a:off x="394043" y="1921218"/>
            <a:ext cx="5039805" cy="792000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Штрихи 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риски, нанесені на шкалі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3BA35B47-3320-49EA-88F1-AF2341D9342B}"/>
              </a:ext>
            </a:extLst>
          </p:cNvPr>
          <p:cNvGrpSpPr/>
          <p:nvPr/>
        </p:nvGrpSpPr>
        <p:grpSpPr>
          <a:xfrm>
            <a:off x="8692588" y="897041"/>
            <a:ext cx="2736000" cy="2556000"/>
            <a:chOff x="8843059" y="856325"/>
            <a:chExt cx="2736000" cy="2556000"/>
          </a:xfrm>
        </p:grpSpPr>
        <p:sp>
          <p:nvSpPr>
            <p:cNvPr id="9" name="Бульбашка прямої мови: прямокутна з округленими кутами 8">
              <a:extLst>
                <a:ext uri="{FF2B5EF4-FFF2-40B4-BE49-F238E27FC236}">
                  <a16:creationId xmlns:a16="http://schemas.microsoft.com/office/drawing/2014/main" xmlns="" id="{78ED8EB1-6E16-43E7-BB83-844A0F2A13B8}"/>
                </a:ext>
              </a:extLst>
            </p:cNvPr>
            <p:cNvSpPr/>
            <p:nvPr/>
          </p:nvSpPr>
          <p:spPr>
            <a:xfrm>
              <a:off x="8843059" y="856325"/>
              <a:ext cx="2736000" cy="2556000"/>
            </a:xfrm>
            <a:prstGeom prst="wedgeRoundRectCallout">
              <a:avLst>
                <a:gd name="adj1" fmla="val -78915"/>
                <a:gd name="adj2" fmla="val 8772"/>
                <a:gd name="adj3" fmla="val 16667"/>
              </a:avLst>
            </a:prstGeom>
            <a:noFill/>
            <a:ln>
              <a:solidFill>
                <a:srgbClr val="837B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2035E33-2F0B-4C35-97DA-14AE03DF5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855664" y="874325"/>
              <a:ext cx="2710789" cy="2520000"/>
            </a:xfrm>
            <a:prstGeom prst="roundRect">
              <a:avLst/>
            </a:prstGeom>
          </p:spPr>
        </p:pic>
      </p:grpSp>
      <p:sp>
        <p:nvSpPr>
          <p:cNvPr id="45" name="Button Color - Down">
            <a:extLst>
              <a:ext uri="{FF2B5EF4-FFF2-40B4-BE49-F238E27FC236}">
                <a16:creationId xmlns:a16="http://schemas.microsoft.com/office/drawing/2014/main" xmlns="" id="{2594CCB9-C503-4DAB-96CE-63F8887E9881}"/>
              </a:ext>
            </a:extLst>
          </p:cNvPr>
          <p:cNvSpPr/>
          <p:nvPr/>
        </p:nvSpPr>
        <p:spPr>
          <a:xfrm>
            <a:off x="394043" y="2821324"/>
            <a:ext cx="5039805" cy="792000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Поділки 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відстані між двома найближчими штрихами</a:t>
            </a:r>
          </a:p>
        </p:txBody>
      </p:sp>
      <p:sp>
        <p:nvSpPr>
          <p:cNvPr id="67" name="Button Color - Down">
            <a:extLst>
              <a:ext uri="{FF2B5EF4-FFF2-40B4-BE49-F238E27FC236}">
                <a16:creationId xmlns:a16="http://schemas.microsoft.com/office/drawing/2014/main" xmlns="" id="{CB52D9EC-AE73-4E6C-955C-81DE70A8E7FE}"/>
              </a:ext>
            </a:extLst>
          </p:cNvPr>
          <p:cNvSpPr/>
          <p:nvPr/>
        </p:nvSpPr>
        <p:spPr>
          <a:xfrm>
            <a:off x="394043" y="3875384"/>
            <a:ext cx="5039805" cy="1260000"/>
          </a:xfrm>
          <a:prstGeom prst="rect">
            <a:avLst/>
          </a:prstGeom>
          <a:solidFill>
            <a:srgbClr val="D4190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Ціна поділки приладу 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значення найменшої поділки шкали цього приладу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59C79843-1EF0-482F-8732-7826C80CA8DF}"/>
              </a:ext>
            </a:extLst>
          </p:cNvPr>
          <p:cNvSpPr/>
          <p:nvPr/>
        </p:nvSpPr>
        <p:spPr>
          <a:xfrm>
            <a:off x="10634115" y="972006"/>
            <a:ext cx="720000" cy="540000"/>
          </a:xfrm>
          <a:prstGeom prst="roundRect">
            <a:avLst/>
          </a:prstGeom>
          <a:noFill/>
          <a:ln>
            <a:solidFill>
              <a:srgbClr val="D41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xmlns="" id="{0275B6E2-4BE6-4650-9575-D8A4A5D3F278}"/>
              </a:ext>
            </a:extLst>
          </p:cNvPr>
          <p:cNvSpPr/>
          <p:nvPr/>
        </p:nvSpPr>
        <p:spPr>
          <a:xfrm>
            <a:off x="10634115" y="1904992"/>
            <a:ext cx="720000" cy="540000"/>
          </a:xfrm>
          <a:prstGeom prst="roundRect">
            <a:avLst/>
          </a:prstGeom>
          <a:noFill/>
          <a:ln>
            <a:solidFill>
              <a:srgbClr val="D41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Button Color - Down">
            <a:extLst>
              <a:ext uri="{FF2B5EF4-FFF2-40B4-BE49-F238E27FC236}">
                <a16:creationId xmlns:a16="http://schemas.microsoft.com/office/drawing/2014/main" xmlns="" id="{0D7B5DFC-B43C-43BE-A4CB-13319BD4638B}"/>
              </a:ext>
            </a:extLst>
          </p:cNvPr>
          <p:cNvSpPr/>
          <p:nvPr/>
        </p:nvSpPr>
        <p:spPr>
          <a:xfrm>
            <a:off x="8966355" y="3559973"/>
            <a:ext cx="4408077" cy="1677065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1) </a:t>
            </a:r>
            <a:r>
              <a:rPr lang="uk-UA" sz="2800" dirty="0" err="1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Оберемо</a:t>
            </a:r>
            <a:r>
              <a:rPr lang="uk-UA" sz="28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 два значення температури 60 ℃ і 50 ℃ і знайдемо їхню різницю:</a:t>
            </a:r>
          </a:p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60 ℃ – 50 ℃ = 10 ℃</a:t>
            </a:r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xmlns="" id="{CAA24991-0019-4335-961D-CC12B6194E0A}"/>
              </a:ext>
            </a:extLst>
          </p:cNvPr>
          <p:cNvSpPr/>
          <p:nvPr/>
        </p:nvSpPr>
        <p:spPr>
          <a:xfrm>
            <a:off x="10318697" y="1251919"/>
            <a:ext cx="179999" cy="14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EA97EA94-A098-4E89-8DBB-DB0AA29F235E}"/>
              </a:ext>
            </a:extLst>
          </p:cNvPr>
          <p:cNvSpPr/>
          <p:nvPr/>
        </p:nvSpPr>
        <p:spPr>
          <a:xfrm>
            <a:off x="10318696" y="1447264"/>
            <a:ext cx="179999" cy="14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xmlns="" id="{6B5C2BC2-B19A-4F0B-8CD6-9BABA7B02DF0}"/>
              </a:ext>
            </a:extLst>
          </p:cNvPr>
          <p:cNvSpPr/>
          <p:nvPr/>
        </p:nvSpPr>
        <p:spPr>
          <a:xfrm>
            <a:off x="10318695" y="1645460"/>
            <a:ext cx="179999" cy="14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xmlns="" id="{41CE5C5A-D48E-4364-884D-B0497B93F96F}"/>
              </a:ext>
            </a:extLst>
          </p:cNvPr>
          <p:cNvSpPr/>
          <p:nvPr/>
        </p:nvSpPr>
        <p:spPr>
          <a:xfrm>
            <a:off x="10318695" y="1840805"/>
            <a:ext cx="179999" cy="14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xmlns="" id="{12CE511F-A0AA-4058-9CA3-0931258FC565}"/>
              </a:ext>
            </a:extLst>
          </p:cNvPr>
          <p:cNvSpPr/>
          <p:nvPr/>
        </p:nvSpPr>
        <p:spPr>
          <a:xfrm>
            <a:off x="10318695" y="2036150"/>
            <a:ext cx="179999" cy="14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Button Color - Down">
            <a:extLst>
              <a:ext uri="{FF2B5EF4-FFF2-40B4-BE49-F238E27FC236}">
                <a16:creationId xmlns:a16="http://schemas.microsoft.com/office/drawing/2014/main" xmlns="" id="{6E15BE29-B478-498C-ADC4-08B691251389}"/>
              </a:ext>
            </a:extLst>
          </p:cNvPr>
          <p:cNvSpPr/>
          <p:nvPr/>
        </p:nvSpPr>
        <p:spPr>
          <a:xfrm>
            <a:off x="8966355" y="5325554"/>
            <a:ext cx="4408077" cy="1193152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2) Визначимо кількість поділок між штрихами:</a:t>
            </a:r>
          </a:p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5 поділок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Button Color - Down">
                <a:extLst>
                  <a:ext uri="{FF2B5EF4-FFF2-40B4-BE49-F238E27FC236}">
                    <a16:creationId xmlns:a16="http://schemas.microsoft.com/office/drawing/2014/main" xmlns="" id="{26AEA7EB-BE3B-45C9-9C37-9A25E7C24EA7}"/>
                  </a:ext>
                </a:extLst>
              </p:cNvPr>
              <p:cNvSpPr/>
              <p:nvPr/>
            </p:nvSpPr>
            <p:spPr>
              <a:xfrm>
                <a:off x="8966355" y="6610554"/>
                <a:ext cx="4408077" cy="1415481"/>
              </a:xfrm>
              <a:prstGeom prst="rect">
                <a:avLst/>
              </a:prstGeom>
              <a:solidFill>
                <a:srgbClr val="0070C0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2800" kern="0" dirty="0">
                    <a:solidFill>
                      <a:schemeClr val="bg1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  <a:r>
                  <a:rPr lang="uk-UA" sz="2800" kern="0">
                    <a:solidFill>
                      <a:schemeClr val="bg1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) Отриману </a:t>
                </a:r>
                <a:r>
                  <a:rPr lang="uk-UA" sz="2800" kern="0" dirty="0">
                    <a:solidFill>
                      <a:schemeClr val="bg1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різницю поділимо на кількість поділок: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 ℃</m:t>
                        </m:r>
                      </m:num>
                      <m:den>
                        <m:r>
                          <a:rPr lang="uk-U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uk-UA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 ℃</m:t>
                    </m:r>
                  </m:oMath>
                </a14:m>
                <a:endParaRPr lang="uk-UA" sz="2800" kern="0" dirty="0">
                  <a:solidFill>
                    <a:srgbClr val="FFFF00"/>
                  </a:solidFill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Button Color - Down">
                <a:extLst>
                  <a:ext uri="{FF2B5EF4-FFF2-40B4-BE49-F238E27FC236}">
                    <a16:creationId xmlns:a16="http://schemas.microsoft.com/office/drawing/2014/main" id="{26AEA7EB-BE3B-45C9-9C37-9A25E7C24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355" y="6610554"/>
                <a:ext cx="4408077" cy="1415481"/>
              </a:xfrm>
              <a:prstGeom prst="rect">
                <a:avLst/>
              </a:prstGeom>
              <a:blipFill>
                <a:blip r:embed="rId15"/>
                <a:stretch>
                  <a:fillRect t="-3863" b="-9013"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Button Color - Down">
                <a:extLst>
                  <a:ext uri="{FF2B5EF4-FFF2-40B4-BE49-F238E27FC236}">
                    <a16:creationId xmlns:a16="http://schemas.microsoft.com/office/drawing/2014/main" xmlns="" id="{EFA472D8-C78C-4A57-ABA9-C03FC67F142F}"/>
                  </a:ext>
                </a:extLst>
              </p:cNvPr>
              <p:cNvSpPr/>
              <p:nvPr/>
            </p:nvSpPr>
            <p:spPr>
              <a:xfrm>
                <a:off x="394042" y="5293694"/>
                <a:ext cx="5039805" cy="1118891"/>
              </a:xfrm>
              <a:prstGeom prst="rect">
                <a:avLst/>
              </a:prstGeom>
              <a:solidFill>
                <a:srgbClr val="0070C0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терм</m:t>
                          </m:r>
                        </m:sub>
                      </m:sSub>
                      <m:r>
                        <a:rPr lang="uk-U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60 ℃−50 ℃</m:t>
                          </m:r>
                        </m:num>
                        <m:den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uk-U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>
                          <a:latin typeface="Cambria Math" panose="02040503050406030204" pitchFamily="18" charset="0"/>
                        </a:rPr>
                        <m:t>2 ℃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53" name="Button Color - Down">
                <a:extLst>
                  <a:ext uri="{FF2B5EF4-FFF2-40B4-BE49-F238E27FC236}">
                    <a16:creationId xmlns:a16="http://schemas.microsoft.com/office/drawing/2014/main" id="{EFA472D8-C78C-4A57-ABA9-C03FC67F1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42" y="5293694"/>
                <a:ext cx="5039805" cy="111889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8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" grpId="0" animBg="1"/>
      <p:bldP spid="35" grpId="0" animBg="1"/>
      <p:bldP spid="36" grpId="0" animBg="1"/>
      <p:bldP spid="41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DD5F178E-1DDF-4F5A-A3E6-42D8B1C7FE46}"/>
              </a:ext>
            </a:extLst>
          </p:cNvPr>
          <p:cNvSpPr/>
          <p:nvPr/>
        </p:nvSpPr>
        <p:spPr>
          <a:xfrm>
            <a:off x="1235" y="0"/>
            <a:ext cx="14398978" cy="720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03F8B15-4FC7-4141-A1A3-18A8A0E6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03" y="-21434"/>
            <a:ext cx="13680000" cy="720000"/>
          </a:xfrm>
        </p:spPr>
        <p:txBody>
          <a:bodyPr>
            <a:noAutofit/>
          </a:bodyPr>
          <a:lstStyle/>
          <a:p>
            <a:r>
              <a:rPr lang="uk-UA" sz="54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Вимірювання. Вимірювальні прилади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xmlns="" id="{1A45F6A7-4473-426D-81D5-EE40A02FC661}"/>
              </a:ext>
            </a:extLst>
          </p:cNvPr>
          <p:cNvGrpSpPr/>
          <p:nvPr/>
        </p:nvGrpSpPr>
        <p:grpSpPr>
          <a:xfrm>
            <a:off x="6158454" y="741434"/>
            <a:ext cx="2083297" cy="7284601"/>
            <a:chOff x="5115352" y="0"/>
            <a:chExt cx="1961295" cy="685800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B3195C12-0C4E-4D2C-B52E-549521171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5352" y="0"/>
              <a:ext cx="1961295" cy="685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99901F28-05C9-4BEB-8C93-58E7A59F01BA}"/>
                    </a:ext>
                  </a:extLst>
                </p:cNvPr>
                <p:cNvSpPr txBox="1"/>
                <p:nvPr/>
              </p:nvSpPr>
              <p:spPr>
                <a:xfrm>
                  <a:off x="6455994" y="3309002"/>
                  <a:ext cx="4799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dirty="0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9901F28-05C9-4BEB-8C93-58E7A59F0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5994" y="3309002"/>
                  <a:ext cx="479992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3FAEAD4D-47D4-4E3F-B3BC-005D819BEA7E}"/>
                    </a:ext>
                  </a:extLst>
                </p:cNvPr>
                <p:cNvSpPr txBox="1"/>
                <p:nvPr/>
              </p:nvSpPr>
              <p:spPr>
                <a:xfrm>
                  <a:off x="6370749" y="3770667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FAEAD4D-47D4-4E3F-B3BC-005D819BE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9" y="3770667"/>
                  <a:ext cx="65048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E5EE40A9-F26C-4F73-8C97-03E4CD84B316}"/>
                    </a:ext>
                  </a:extLst>
                </p:cNvPr>
                <p:cNvSpPr txBox="1"/>
                <p:nvPr/>
              </p:nvSpPr>
              <p:spPr>
                <a:xfrm>
                  <a:off x="6370748" y="4232332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5EE40A9-F26C-4F73-8C97-03E4CD84B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8" y="4232332"/>
                  <a:ext cx="65048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CBAF4CF4-64D3-4742-921F-696A7726A9D7}"/>
                    </a:ext>
                  </a:extLst>
                </p:cNvPr>
                <p:cNvSpPr txBox="1"/>
                <p:nvPr/>
              </p:nvSpPr>
              <p:spPr>
                <a:xfrm>
                  <a:off x="6370749" y="4646540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AF4CF4-64D3-4742-921F-696A7726A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9" y="4646540"/>
                  <a:ext cx="65048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FE3E89BC-1CAB-4CD7-B2B7-ACE77A24E101}"/>
                    </a:ext>
                  </a:extLst>
                </p:cNvPr>
                <p:cNvSpPr txBox="1"/>
                <p:nvPr/>
              </p:nvSpPr>
              <p:spPr>
                <a:xfrm>
                  <a:off x="6370749" y="5108205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E3E89BC-1CAB-4CD7-B2B7-ACE77A24E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9" y="5108205"/>
                  <a:ext cx="65048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0538D05B-BE88-4B86-8871-EA116D53438E}"/>
                    </a:ext>
                  </a:extLst>
                </p:cNvPr>
                <p:cNvSpPr txBox="1"/>
                <p:nvPr/>
              </p:nvSpPr>
              <p:spPr>
                <a:xfrm>
                  <a:off x="6370748" y="2894794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538D05B-BE88-4B86-8871-EA116D534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8" y="2894794"/>
                  <a:ext cx="65048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DA2120FD-1B09-41D8-BD4F-5C530AA303F7}"/>
                    </a:ext>
                  </a:extLst>
                </p:cNvPr>
                <p:cNvSpPr txBox="1"/>
                <p:nvPr/>
              </p:nvSpPr>
              <p:spPr>
                <a:xfrm>
                  <a:off x="6370747" y="2433129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A2120FD-1B09-41D8-BD4F-5C530AA303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7" y="2433129"/>
                  <a:ext cx="650481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C075D44F-AA11-4B55-96B1-A7255CAF671F}"/>
                    </a:ext>
                  </a:extLst>
                </p:cNvPr>
                <p:cNvSpPr txBox="1"/>
                <p:nvPr/>
              </p:nvSpPr>
              <p:spPr>
                <a:xfrm>
                  <a:off x="6370747" y="2018921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075D44F-AA11-4B55-96B1-A7255CAF6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747" y="2018921"/>
                  <a:ext cx="65048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53CF55EA-5190-46D8-8E97-19DD94BE1191}"/>
                    </a:ext>
                  </a:extLst>
                </p:cNvPr>
                <p:cNvSpPr txBox="1"/>
                <p:nvPr/>
              </p:nvSpPr>
              <p:spPr>
                <a:xfrm>
                  <a:off x="6369485" y="1557256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3CF55EA-5190-46D8-8E97-19DD94BE1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9485" y="1557256"/>
                  <a:ext cx="65048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EAF00774-4479-4B0E-BA75-9D72AEE35368}"/>
                    </a:ext>
                  </a:extLst>
                </p:cNvPr>
                <p:cNvSpPr txBox="1"/>
                <p:nvPr/>
              </p:nvSpPr>
              <p:spPr>
                <a:xfrm>
                  <a:off x="6368223" y="1118820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AF00774-4479-4B0E-BA75-9D72AEE35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223" y="1118820"/>
                  <a:ext cx="65048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744D2496-A183-45AF-950C-BE849C241CE4}"/>
                    </a:ext>
                  </a:extLst>
                </p:cNvPr>
                <p:cNvSpPr txBox="1"/>
                <p:nvPr/>
              </p:nvSpPr>
              <p:spPr>
                <a:xfrm>
                  <a:off x="6368223" y="700546"/>
                  <a:ext cx="6504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uk-UA" sz="2400" b="0" i="1" smtClean="0">
                            <a:solidFill>
                              <a:srgbClr val="6E65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2400" dirty="0">
                    <a:solidFill>
                      <a:srgbClr val="6E6566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44D2496-A183-45AF-950C-BE849C241C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223" y="700546"/>
                  <a:ext cx="65048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Button Color - Down">
            <a:extLst>
              <a:ext uri="{FF2B5EF4-FFF2-40B4-BE49-F238E27FC236}">
                <a16:creationId xmlns:a16="http://schemas.microsoft.com/office/drawing/2014/main" xmlns="" id="{1F64020E-F28D-4501-A98E-8AC3406DE6A0}"/>
              </a:ext>
            </a:extLst>
          </p:cNvPr>
          <p:cNvSpPr/>
          <p:nvPr/>
        </p:nvSpPr>
        <p:spPr>
          <a:xfrm>
            <a:off x="394043" y="1020750"/>
            <a:ext cx="5039805" cy="792362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Шкала приладу </a:t>
            </a:r>
            <a:r>
              <a:rPr lang="en-US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це сукупність штрихів, поділок і чисел</a:t>
            </a:r>
          </a:p>
        </p:txBody>
      </p:sp>
      <p:sp>
        <p:nvSpPr>
          <p:cNvPr id="31" name="Button Color - Down">
            <a:extLst>
              <a:ext uri="{FF2B5EF4-FFF2-40B4-BE49-F238E27FC236}">
                <a16:creationId xmlns:a16="http://schemas.microsoft.com/office/drawing/2014/main" xmlns="" id="{91BE5B55-5A1D-45C9-83B1-00A9CC610F44}"/>
              </a:ext>
            </a:extLst>
          </p:cNvPr>
          <p:cNvSpPr/>
          <p:nvPr/>
        </p:nvSpPr>
        <p:spPr>
          <a:xfrm>
            <a:off x="394043" y="1921218"/>
            <a:ext cx="5039805" cy="792000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Штрихи 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риски, нанесені на шкалі</a:t>
            </a:r>
          </a:p>
        </p:txBody>
      </p:sp>
      <p:sp>
        <p:nvSpPr>
          <p:cNvPr id="45" name="Button Color - Down">
            <a:extLst>
              <a:ext uri="{FF2B5EF4-FFF2-40B4-BE49-F238E27FC236}">
                <a16:creationId xmlns:a16="http://schemas.microsoft.com/office/drawing/2014/main" xmlns="" id="{2594CCB9-C503-4DAB-96CE-63F8887E9881}"/>
              </a:ext>
            </a:extLst>
          </p:cNvPr>
          <p:cNvSpPr/>
          <p:nvPr/>
        </p:nvSpPr>
        <p:spPr>
          <a:xfrm>
            <a:off x="394043" y="2821324"/>
            <a:ext cx="5039805" cy="792000"/>
          </a:xfrm>
          <a:prstGeom prst="rect">
            <a:avLst/>
          </a:prstGeom>
          <a:solidFill>
            <a:srgbClr val="22744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Поділки 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відстані між двома найближчими штрихами</a:t>
            </a:r>
          </a:p>
        </p:txBody>
      </p:sp>
      <p:sp>
        <p:nvSpPr>
          <p:cNvPr id="67" name="Button Color - Down">
            <a:extLst>
              <a:ext uri="{FF2B5EF4-FFF2-40B4-BE49-F238E27FC236}">
                <a16:creationId xmlns:a16="http://schemas.microsoft.com/office/drawing/2014/main" xmlns="" id="{CB52D9EC-AE73-4E6C-955C-81DE70A8E7FE}"/>
              </a:ext>
            </a:extLst>
          </p:cNvPr>
          <p:cNvSpPr/>
          <p:nvPr/>
        </p:nvSpPr>
        <p:spPr>
          <a:xfrm>
            <a:off x="394043" y="3875384"/>
            <a:ext cx="5039805" cy="1260000"/>
          </a:xfrm>
          <a:prstGeom prst="rect">
            <a:avLst/>
          </a:prstGeom>
          <a:solidFill>
            <a:srgbClr val="D4190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Ціна поділки приладу 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значення найменшої поділки шкали цього приладу</a:t>
            </a:r>
          </a:p>
        </p:txBody>
      </p:sp>
      <p:sp>
        <p:nvSpPr>
          <p:cNvPr id="37" name="Button Color - Down">
            <a:extLst>
              <a:ext uri="{FF2B5EF4-FFF2-40B4-BE49-F238E27FC236}">
                <a16:creationId xmlns:a16="http://schemas.microsoft.com/office/drawing/2014/main" xmlns="" id="{11EF2D07-1675-48C7-9361-068E9D6D353D}"/>
              </a:ext>
            </a:extLst>
          </p:cNvPr>
          <p:cNvSpPr/>
          <p:nvPr/>
        </p:nvSpPr>
        <p:spPr>
          <a:xfrm>
            <a:off x="394042" y="5397444"/>
            <a:ext cx="5039805" cy="2103474"/>
          </a:xfrm>
          <a:prstGeom prst="rect">
            <a:avLst/>
          </a:prstGeom>
          <a:solidFill>
            <a:srgbClr val="D4190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kern="0" dirty="0">
                <a:solidFill>
                  <a:srgbClr val="FF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Межі вимірювання </a:t>
            </a:r>
            <a:r>
              <a:rPr lang="uk-UA" sz="2800" kern="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– це найбільше і найменше значення фізичної величини, які можна виміряти певним приладом</a:t>
            </a:r>
          </a:p>
        </p:txBody>
      </p:sp>
      <p:cxnSp>
        <p:nvCxnSpPr>
          <p:cNvPr id="38" name="Пряма зі стрілкою 37">
            <a:extLst>
              <a:ext uri="{FF2B5EF4-FFF2-40B4-BE49-F238E27FC236}">
                <a16:creationId xmlns:a16="http://schemas.microsoft.com/office/drawing/2014/main" xmlns="" id="{FB397C95-44D7-412F-8EB3-0F77ADC0D58C}"/>
              </a:ext>
            </a:extLst>
          </p:cNvPr>
          <p:cNvCxnSpPr>
            <a:cxnSpLocks/>
          </p:cNvCxnSpPr>
          <p:nvPr/>
        </p:nvCxnSpPr>
        <p:spPr>
          <a:xfrm flipH="1">
            <a:off x="8092340" y="1407692"/>
            <a:ext cx="2108835" cy="3043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553D800-48C7-4167-A7E9-FFCD45C7ADA1}"/>
              </a:ext>
            </a:extLst>
          </p:cNvPr>
          <p:cNvSpPr txBox="1"/>
          <p:nvPr/>
        </p:nvSpPr>
        <p:spPr>
          <a:xfrm>
            <a:off x="10195641" y="1111969"/>
            <a:ext cx="238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kern="0" dirty="0">
                <a:ea typeface="Verdana" panose="020B0604030504040204" pitchFamily="34" charset="0"/>
                <a:cs typeface="Arial" panose="020B0604020202020204" pitchFamily="34" charset="0"/>
              </a:rPr>
              <a:t>Верхня межа</a:t>
            </a:r>
            <a:endParaRPr lang="uk-UA" sz="2400" dirty="0"/>
          </a:p>
        </p:txBody>
      </p: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xmlns="" id="{F9057AED-730C-4910-97DF-525F6E158680}"/>
              </a:ext>
            </a:extLst>
          </p:cNvPr>
          <p:cNvCxnSpPr>
            <a:cxnSpLocks/>
          </p:cNvCxnSpPr>
          <p:nvPr/>
        </p:nvCxnSpPr>
        <p:spPr>
          <a:xfrm flipH="1">
            <a:off x="8086806" y="6116985"/>
            <a:ext cx="2108835" cy="3043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497D01C-AF97-4A2C-A45F-9D64BECB3721}"/>
              </a:ext>
            </a:extLst>
          </p:cNvPr>
          <p:cNvSpPr txBox="1"/>
          <p:nvPr/>
        </p:nvSpPr>
        <p:spPr>
          <a:xfrm>
            <a:off x="10224046" y="5855375"/>
            <a:ext cx="238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kern="0" dirty="0">
                <a:ea typeface="Verdana" panose="020B0604030504040204" pitchFamily="34" charset="0"/>
                <a:cs typeface="Arial" panose="020B0604020202020204" pitchFamily="34" charset="0"/>
              </a:rPr>
              <a:t>Нижня межа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175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59373"/>
            <a:ext cx="12356466" cy="416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" y="4228907"/>
            <a:ext cx="11868785" cy="361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3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5312</TotalTime>
  <Words>377</Words>
  <Application>Microsoft Office PowerPoint</Application>
  <PresentationFormat>Довільний</PresentationFormat>
  <Paragraphs>104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Office Theme</vt:lpstr>
      <vt:lpstr>Фізичні величини. Вимірювання величин. </vt:lpstr>
      <vt:lpstr>Фізичні величини</vt:lpstr>
      <vt:lpstr>Вимірювання. Вимірювальні прилади</vt:lpstr>
      <vt:lpstr>Вимірювання. Вимірювальні прилади</vt:lpstr>
      <vt:lpstr>Вимірювання. Вимірювальні прилади</vt:lpstr>
      <vt:lpstr>Вимірювання. Вимірювальні прилади</vt:lpstr>
      <vt:lpstr>Вимірювання. Вимірювальні прилади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Андрій</cp:lastModifiedBy>
  <cp:revision>301</cp:revision>
  <dcterms:created xsi:type="dcterms:W3CDTF">2015-01-15T13:10:55Z</dcterms:created>
  <dcterms:modified xsi:type="dcterms:W3CDTF">2024-06-28T14:57:29Z</dcterms:modified>
</cp:coreProperties>
</file>