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56" r:id="rId4"/>
    <p:sldId id="272" r:id="rId5"/>
    <p:sldId id="275" r:id="rId6"/>
    <p:sldId id="274" r:id="rId7"/>
    <p:sldId id="276" r:id="rId8"/>
    <p:sldId id="278" r:id="rId9"/>
    <p:sldId id="279" r:id="rId10"/>
    <p:sldId id="260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69186-643E-4E7A-A286-2E91DB6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607256DB-B8F2-4747-86F1-3B66BAA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469B89D-8F66-4C82-B503-657104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1910ADC-1F94-4811-95C8-C989728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40B5E20-4061-4D8C-BFC3-8C2A0CE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0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89FF3C-12E1-4031-B6D1-7DD5467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FDA99DEF-6468-4A64-B352-C410437B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C2B9A04-FD81-4256-A1DF-B0F4B6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1F906BD-4682-4A56-A2EA-FDA1A7D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A4B0A2A-90F2-47C6-9393-75264D9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88976D4D-4689-49C1-AA12-0D042A94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4051C0F0-9E09-48F7-93C0-0DF6DC61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4AFA01E-E61F-4E69-A48B-5033F60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3F802E8-7743-47BF-AB42-CB74A4B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D0BC9FF-B8FD-4F32-AD69-9BA6DBB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DAC24-C780-45A0-9A52-5B151B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D1DD7BD-0FC1-48EA-9839-CDB830EB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B281805-45AF-4D03-ADC3-79939D8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77B0A6F-98B5-444D-823E-FF23EFE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FFFC848-7A9A-41FB-B75A-55FC47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C15E9-EB40-46F7-8A0B-5B7FDC4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7218687-1FBA-4D91-9817-16D113168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908FBEA-A06F-468E-AC16-15A0E6F8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60707BC-5837-4D02-BF31-3468157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B4B5E414-1A94-42EA-B2AC-9BE7D5A5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517BC-CDF1-4525-9789-C92733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EF53EDA-EC35-47F2-B1E9-A1D27E35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80B50680-F244-4B01-A615-32205A86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71686FC-D301-417B-B206-BEF2889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4DDF920A-C2F6-4E8B-8AAB-73130C5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008AB5D9-F261-4479-A085-FC55C3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C3FDB-E4A8-4E3F-8324-A5F7317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2D797E42-E256-4217-AFB8-A7BA5C58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8253581-24C2-4AE7-83F1-97978D4E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F98560D-CCBA-4086-99C2-CD3378ED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9C571150-39BC-4BE7-932A-BBBE42BB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8D6867D3-4DBF-4230-B10F-026E807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4387591B-BDC8-4FC8-ACA9-3A3B9E9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78A9F54D-667F-4CB3-A9CC-91AE88C8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28802-A4E3-4C78-9F54-6837DD6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DAD1CEAC-B60F-4E6C-88F8-AD499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1CC55A5A-05CA-45A7-88D1-F75950D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EDB39D86-E8D3-4C21-BB96-2C8A9F6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E8BFAC77-460E-4A55-BB5E-426FEA2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88E7DEF1-0FA5-4FD0-AEC0-3C186A62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73B3B8A5-7C9F-4A01-B748-D01ADEA9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6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D0CCA-FB29-40BA-B3C6-5CD511E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61F28C6-380E-4598-8A63-52929680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80B5A84-CA79-4323-950F-54C1DDF5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6F2F10DB-2698-418C-BB1D-9541AA3C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F3FEE5F-8BA2-49D1-83DC-7B8FD810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4441FD78-D8FF-4E88-BE3B-78B0187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197A4-1B8C-4893-B12A-B8926DC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7695D01A-8AF5-4C5A-BBE4-36ADC56D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3A61809-0426-4F71-9DA4-C6472514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21E89787-D3F7-4ED3-B95E-FEE8CA6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E997B3D-D3B8-42F8-BADF-71DE1670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743B089-62D5-4D36-AA7C-4AB3828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E2127416-922D-4732-89A9-821F24F0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A7A1537-B64E-4A67-AB6E-F3C4122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A5689A6E-6418-4FE5-8B50-2732EDD5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0B1A-ECAC-4F57-9E1C-0BD33A5C9CC3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E7772ED-BDE3-475B-BE27-559B25BA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351DC9FB-33C4-4F71-BB9F-0CC276DB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4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3074" name="Picture 2" descr="C:\Users\Андрій\Downloads\rebus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3" y="1642872"/>
            <a:ext cx="10153064" cy="37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B8F7C5-5C18-4364-8F32-8CB0E47B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050" name="Picture 2" descr="C:\Users\Андрій\Downloads\6,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9" y="1572768"/>
            <a:ext cx="1184640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1250" cy="15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0153AB-895D-2EAD-66F7-9615123E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50" y="631952"/>
            <a:ext cx="6691050" cy="5908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0704" y="2578608"/>
            <a:ext cx="3995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Периметр та </a:t>
            </a:r>
            <a:r>
              <a:rPr lang="ru-RU" sz="4400" dirty="0" err="1" smtClean="0"/>
              <a:t>площа</a:t>
            </a:r>
            <a:r>
              <a:rPr lang="ru-RU" sz="4400" dirty="0" smtClean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27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89504" cy="10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15716"/>
            <a:ext cx="4616260" cy="118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97" y="2162810"/>
            <a:ext cx="9449557" cy="3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1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0"/>
            <a:ext cx="9320212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18872"/>
            <a:ext cx="80010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60" y="1474915"/>
            <a:ext cx="9502711" cy="514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4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872"/>
            <a:ext cx="9352280" cy="47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1408176"/>
            <a:ext cx="10502589" cy="492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</Words>
  <Application>Microsoft Office PowerPoint</Application>
  <PresentationFormat>Довільний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amakogon91@gmail.com</dc:creator>
  <cp:lastModifiedBy>Андрій</cp:lastModifiedBy>
  <cp:revision>42</cp:revision>
  <dcterms:created xsi:type="dcterms:W3CDTF">2024-05-22T09:59:56Z</dcterms:created>
  <dcterms:modified xsi:type="dcterms:W3CDTF">2024-07-08T12:13:15Z</dcterms:modified>
</cp:coreProperties>
</file>