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72" r:id="rId4"/>
    <p:sldId id="276" r:id="rId5"/>
    <p:sldId id="280" r:id="rId6"/>
    <p:sldId id="278" r:id="rId7"/>
    <p:sldId id="279" r:id="rId8"/>
    <p:sldId id="288" r:id="rId9"/>
    <p:sldId id="287" r:id="rId10"/>
    <p:sldId id="286" r:id="rId11"/>
    <p:sldId id="289" r:id="rId12"/>
    <p:sldId id="285" r:id="rId13"/>
    <p:sldId id="291" r:id="rId14"/>
    <p:sldId id="292" r:id="rId15"/>
    <p:sldId id="290" r:id="rId16"/>
    <p:sldId id="260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69186-643E-4E7A-A286-2E91DB6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07256DB-B8F2-4747-86F1-3B66BAAC1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69B89D-8F66-4C82-B503-6571042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910ADC-1F94-4811-95C8-C9897287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0B5E20-4061-4D8C-BFC3-8C2A0CEE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0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9FF3C-12E1-4031-B6D1-7DD54674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A99DEF-6468-4A64-B352-C410437B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2B9A04-FD81-4256-A1DF-B0F4B6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F906BD-4682-4A56-A2EA-FDA1A7D6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4B0A2A-90F2-47C6-9393-75264D98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04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8976D4D-4689-49C1-AA12-0D042A94F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051C0F0-9E09-48F7-93C0-0DF6DC619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AFA01E-E61F-4E69-A48B-5033F60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F802E8-7743-47BF-AB42-CB74A4B4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0BC9FF-B8FD-4F32-AD69-9BA6DBB6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285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DAC24-C780-45A0-9A52-5B151BFE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1DD7BD-0FC1-48EA-9839-CDB830EB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81805-45AF-4D03-ADC3-79939D8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77B0A6F-98B5-444D-823E-FF23EFE3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FFC848-7A9A-41FB-B75A-55FC478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05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C15E9-EB40-46F7-8A0B-5B7FDC44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218687-1FBA-4D91-9817-16D113168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08FBEA-A06F-468E-AC16-15A0E6F8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0707BC-5837-4D02-BF31-34681574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B5E414-1A94-42EA-B2AC-9BE7D5A5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517BC-CDF1-4525-9789-C927330D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53EDA-EC35-47F2-B1E9-A1D27E35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0B50680-F244-4B01-A615-32205A86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1686FC-D301-417B-B206-BEF28896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DF920A-C2F6-4E8B-8AAB-73130C5A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8AB5D9-F261-4479-A085-FC55C38A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68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C3FDB-E4A8-4E3F-8324-A5F7317B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797E42-E256-4217-AFB8-A7BA5C58E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8253581-24C2-4AE7-83F1-97978D4E5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98560D-CCBA-4086-99C2-CD3378ED7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C571150-39BC-4BE7-932A-BBBE42BB5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D6867D3-4DBF-4230-B10F-026E807B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87591B-BDC8-4FC8-ACA9-3A3B9E96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8A9F54D-667F-4CB3-A9CC-91AE88C8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2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28802-A4E3-4C78-9F54-6837DD67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AD1CEAC-B60F-4E6C-88F8-AD499B53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CC55A5A-05CA-45A7-88D1-F75950DD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B39D86-E8D3-4C21-BB96-2C8A9F6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4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8BFAC77-460E-4A55-BB5E-426FEA2A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8E7DEF1-0FA5-4FD0-AEC0-3C186A62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B3B8A5-7C9F-4A01-B748-D01ADEA9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6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D0CCA-FB29-40BA-B3C6-5CD511E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1F28C6-380E-4598-8A63-52929680A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0B5A84-CA79-4323-950F-54C1DDF5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F2F10DB-2698-418C-BB1D-9541AA3C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3FEE5F-8BA2-49D1-83DC-7B8FD810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41FD78-D8FF-4E88-BE3B-78B01876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197A4-1B8C-4893-B12A-B8926DC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95D01A-8AF5-4C5A-BBE4-36ADC56DC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3A61809-0426-4F71-9DA4-C6472514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E89787-D3F7-4ED3-B95E-FEE8CA60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97B3D-D3B8-42F8-BADF-71DE1670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43B089-62D5-4D36-AA7C-4AB38286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72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2127416-922D-4732-89A9-821F24F0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7A1537-B64E-4A67-AB6E-F3C41220E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689A6E-6418-4FE5-8B50-2732EDD51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0B1A-ECAC-4F57-9E1C-0BD33A5C9CC3}" type="datetimeFigureOut">
              <a:rPr lang="uk-UA" smtClean="0"/>
              <a:t>12.07.2024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7772ED-BDE3-475B-BE27-559B25BA3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1DC9FB-33C4-4F71-BB9F-0CC276DB3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5FC8-23D0-4062-BC48-D11BB68399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47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ій\Downloads\rebus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1901952"/>
            <a:ext cx="11773158" cy="29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00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17" y="294569"/>
            <a:ext cx="8962439" cy="21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17" y="257248"/>
            <a:ext cx="8380859" cy="2010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04" y="2449879"/>
            <a:ext cx="7230484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9" y="118872"/>
            <a:ext cx="7411484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9" y="118872"/>
            <a:ext cx="7411484" cy="1733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52" y="2519105"/>
            <a:ext cx="7582958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" y="0"/>
            <a:ext cx="7411484" cy="1733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8349"/>
            <a:ext cx="5756988" cy="1735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568" y="2635317"/>
            <a:ext cx="6658904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8F7C5-5C18-4364-8F32-8CB0E47B7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1250" cy="152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0153AB-895D-2EAD-66F7-9615123E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44" y="687936"/>
            <a:ext cx="6691050" cy="590869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74" y="2285504"/>
            <a:ext cx="3127248" cy="107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563" y="215965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6" y="120900"/>
            <a:ext cx="8574832" cy="66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3" y="561443"/>
            <a:ext cx="8962292" cy="57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1" y="455674"/>
            <a:ext cx="8726266" cy="60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8" y="294314"/>
            <a:ext cx="8383860" cy="63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6" y="234154"/>
            <a:ext cx="8636373" cy="64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9" y="0"/>
            <a:ext cx="6784561" cy="65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15F6A-45D6-5F97-D0DE-4679268DA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22" y="118872"/>
            <a:ext cx="2381250" cy="1524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092"/>
            <a:ext cx="9777757" cy="40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0</Words>
  <Application>Microsoft Office PowerPoint</Application>
  <PresentationFormat>Широкий екран</PresentationFormat>
  <Paragraphs>0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amakogon91@gmail.com</dc:creator>
  <cp:lastModifiedBy>Користувач</cp:lastModifiedBy>
  <cp:revision>50</cp:revision>
  <dcterms:created xsi:type="dcterms:W3CDTF">2024-05-22T09:59:56Z</dcterms:created>
  <dcterms:modified xsi:type="dcterms:W3CDTF">2024-07-12T14:30:54Z</dcterms:modified>
</cp:coreProperties>
</file>